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3" r:id="rId1"/>
    <p:sldMasterId id="2147483849" r:id="rId2"/>
    <p:sldMasterId id="2147483867" r:id="rId3"/>
  </p:sldMasterIdLst>
  <p:notesMasterIdLst>
    <p:notesMasterId r:id="rId19"/>
  </p:notesMasterIdLst>
  <p:sldIdLst>
    <p:sldId id="256" r:id="rId4"/>
    <p:sldId id="285" r:id="rId5"/>
    <p:sldId id="261" r:id="rId6"/>
    <p:sldId id="269" r:id="rId7"/>
    <p:sldId id="270" r:id="rId8"/>
    <p:sldId id="258" r:id="rId9"/>
    <p:sldId id="275" r:id="rId10"/>
    <p:sldId id="279" r:id="rId11"/>
    <p:sldId id="278" r:id="rId12"/>
    <p:sldId id="277" r:id="rId13"/>
    <p:sldId id="274" r:id="rId14"/>
    <p:sldId id="281" r:id="rId15"/>
    <p:sldId id="284" r:id="rId16"/>
    <p:sldId id="260" r:id="rId17"/>
    <p:sldId id="28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3CFF"/>
    <a:srgbClr val="008000"/>
    <a:srgbClr val="D2D2D2"/>
    <a:srgbClr val="DBDBDB"/>
    <a:srgbClr val="595959"/>
    <a:srgbClr val="005024"/>
    <a:srgbClr val="00B050"/>
    <a:srgbClr val="F35764"/>
    <a:srgbClr val="F7F8F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69448" autoAdjust="0"/>
  </p:normalViewPr>
  <p:slideViewPr>
    <p:cSldViewPr snapToGrid="0">
      <p:cViewPr>
        <p:scale>
          <a:sx n="70" d="100"/>
          <a:sy n="70" d="100"/>
        </p:scale>
        <p:origin x="1094" y="1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4.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4.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C5B636-1947-41B6-8D3F-D65CF7C56EED}"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BA1F5D52-187B-4628-9B8A-D620F60BE201}">
      <dgm:prSet phldrT="[Text]"/>
      <dgm:spPr/>
      <dgm:t>
        <a:bodyPr/>
        <a:lstStyle/>
        <a:p>
          <a:pPr>
            <a:lnSpc>
              <a:spcPct val="100000"/>
            </a:lnSpc>
          </a:pPr>
          <a:r>
            <a:rPr lang="en-US" dirty="0">
              <a:latin typeface="Arial" panose="020B0604020202020204" pitchFamily="34" charset="0"/>
              <a:cs typeface="Arial" panose="020B0604020202020204" pitchFamily="34" charset="0"/>
            </a:rPr>
            <a:t>Data Collection and Pre-Processing </a:t>
          </a:r>
        </a:p>
      </dgm:t>
    </dgm:pt>
    <dgm:pt modelId="{B972849B-F0DA-4107-BED9-B8F2BBB9C823}" type="parTrans" cxnId="{B0C20B8C-B6D8-4B90-ACCE-4A495407FB31}">
      <dgm:prSet/>
      <dgm:spPr/>
      <dgm:t>
        <a:bodyPr/>
        <a:lstStyle/>
        <a:p>
          <a:endParaRPr lang="en-US"/>
        </a:p>
      </dgm:t>
    </dgm:pt>
    <dgm:pt modelId="{9EC816D3-D657-463D-ADAE-0D0A7942891B}" type="sibTrans" cxnId="{B0C20B8C-B6D8-4B90-ACCE-4A495407FB31}">
      <dgm:prSet/>
      <dgm:spPr/>
      <dgm:t>
        <a:bodyPr/>
        <a:lstStyle/>
        <a:p>
          <a:pPr>
            <a:lnSpc>
              <a:spcPct val="100000"/>
            </a:lnSpc>
          </a:pPr>
          <a:endParaRPr lang="en-US"/>
        </a:p>
      </dgm:t>
    </dgm:pt>
    <dgm:pt modelId="{AA854548-EE2A-4D33-AF26-3B435012CA4F}">
      <dgm:prSet phldrT="[Text]"/>
      <dgm:spPr/>
      <dgm:t>
        <a:bodyPr/>
        <a:lstStyle/>
        <a:p>
          <a:pPr>
            <a:lnSpc>
              <a:spcPct val="100000"/>
            </a:lnSpc>
          </a:pPr>
          <a:r>
            <a:rPr lang="en-US">
              <a:latin typeface="Arial" panose="020B0604020202020204" pitchFamily="34" charset="0"/>
              <a:cs typeface="Arial" panose="020B0604020202020204" pitchFamily="34" charset="0"/>
            </a:rPr>
            <a:t>EDA / Feature Transformations</a:t>
          </a:r>
        </a:p>
      </dgm:t>
    </dgm:pt>
    <dgm:pt modelId="{79AC521B-72ED-4D86-8285-4858F047FBEA}" type="parTrans" cxnId="{9E73F07E-7FBE-4D4A-90BC-55D1CE39C452}">
      <dgm:prSet/>
      <dgm:spPr/>
      <dgm:t>
        <a:bodyPr/>
        <a:lstStyle/>
        <a:p>
          <a:endParaRPr lang="en-US"/>
        </a:p>
      </dgm:t>
    </dgm:pt>
    <dgm:pt modelId="{EDF1B219-D3D7-4D75-B11C-8F54C729135D}" type="sibTrans" cxnId="{9E73F07E-7FBE-4D4A-90BC-55D1CE39C452}">
      <dgm:prSet/>
      <dgm:spPr/>
      <dgm:t>
        <a:bodyPr/>
        <a:lstStyle/>
        <a:p>
          <a:pPr>
            <a:lnSpc>
              <a:spcPct val="100000"/>
            </a:lnSpc>
          </a:pPr>
          <a:endParaRPr lang="en-US"/>
        </a:p>
      </dgm:t>
    </dgm:pt>
    <dgm:pt modelId="{C20926CE-B0D5-4678-B6D8-CF17A9BD375B}">
      <dgm:prSet phldrT="[Text]"/>
      <dgm:spPr/>
      <dgm:t>
        <a:bodyPr/>
        <a:lstStyle/>
        <a:p>
          <a:pPr>
            <a:lnSpc>
              <a:spcPct val="100000"/>
            </a:lnSpc>
          </a:pPr>
          <a:r>
            <a:rPr lang="en-US">
              <a:latin typeface="Arial" panose="020B0604020202020204" pitchFamily="34" charset="0"/>
              <a:cs typeface="Arial" panose="020B0604020202020204" pitchFamily="34" charset="0"/>
            </a:rPr>
            <a:t>Model Training / Validation</a:t>
          </a:r>
        </a:p>
      </dgm:t>
    </dgm:pt>
    <dgm:pt modelId="{91AABC23-7007-424E-9510-C8C063B11E6A}" type="parTrans" cxnId="{7E531CE5-DA11-47B6-8900-6CA7BD994C12}">
      <dgm:prSet/>
      <dgm:spPr/>
      <dgm:t>
        <a:bodyPr/>
        <a:lstStyle/>
        <a:p>
          <a:endParaRPr lang="en-US"/>
        </a:p>
      </dgm:t>
    </dgm:pt>
    <dgm:pt modelId="{3A334128-87D7-4108-B4B1-31167FDF1B4C}" type="sibTrans" cxnId="{7E531CE5-DA11-47B6-8900-6CA7BD994C12}">
      <dgm:prSet/>
      <dgm:spPr/>
      <dgm:t>
        <a:bodyPr/>
        <a:lstStyle/>
        <a:p>
          <a:pPr>
            <a:lnSpc>
              <a:spcPct val="100000"/>
            </a:lnSpc>
          </a:pPr>
          <a:endParaRPr lang="en-US"/>
        </a:p>
      </dgm:t>
    </dgm:pt>
    <dgm:pt modelId="{2F81679A-F17B-4118-80D7-5FDD5ADEC6E8}">
      <dgm:prSet phldrT="[Text]"/>
      <dgm:spPr/>
      <dgm:t>
        <a:bodyPr/>
        <a:lstStyle/>
        <a:p>
          <a:pPr>
            <a:lnSpc>
              <a:spcPct val="100000"/>
            </a:lnSpc>
          </a:pPr>
          <a:r>
            <a:rPr lang="en-US">
              <a:latin typeface="Arial" panose="020B0604020202020204" pitchFamily="34" charset="0"/>
              <a:cs typeface="Arial" panose="020B0604020202020204" pitchFamily="34" charset="0"/>
            </a:rPr>
            <a:t>Deployment</a:t>
          </a:r>
        </a:p>
      </dgm:t>
    </dgm:pt>
    <dgm:pt modelId="{AC1DE1FE-151B-4986-8FCE-DF31455B6297}" type="parTrans" cxnId="{66B2B341-4FFF-4EB0-A931-D8304A8BDB16}">
      <dgm:prSet/>
      <dgm:spPr/>
      <dgm:t>
        <a:bodyPr/>
        <a:lstStyle/>
        <a:p>
          <a:endParaRPr lang="en-US"/>
        </a:p>
      </dgm:t>
    </dgm:pt>
    <dgm:pt modelId="{DAC5A617-2C5E-4F10-B326-4BFC69EA1EE9}" type="sibTrans" cxnId="{66B2B341-4FFF-4EB0-A931-D8304A8BDB16}">
      <dgm:prSet/>
      <dgm:spPr/>
      <dgm:t>
        <a:bodyPr/>
        <a:lstStyle/>
        <a:p>
          <a:endParaRPr lang="en-US"/>
        </a:p>
      </dgm:t>
    </dgm:pt>
    <dgm:pt modelId="{9F73CFEE-2474-41C7-947D-D2573EA5BB85}" type="pres">
      <dgm:prSet presAssocID="{23C5B636-1947-41B6-8D3F-D65CF7C56EED}" presName="root" presStyleCnt="0">
        <dgm:presLayoutVars>
          <dgm:dir/>
          <dgm:resizeHandles val="exact"/>
        </dgm:presLayoutVars>
      </dgm:prSet>
      <dgm:spPr/>
    </dgm:pt>
    <dgm:pt modelId="{C5FFD6C9-9FB0-4FA6-9D69-8A6B9BE27AD1}" type="pres">
      <dgm:prSet presAssocID="{23C5B636-1947-41B6-8D3F-D65CF7C56EED}" presName="container" presStyleCnt="0">
        <dgm:presLayoutVars>
          <dgm:dir/>
          <dgm:resizeHandles val="exact"/>
        </dgm:presLayoutVars>
      </dgm:prSet>
      <dgm:spPr/>
    </dgm:pt>
    <dgm:pt modelId="{A4229717-3829-4481-B477-000F34641F4F}" type="pres">
      <dgm:prSet presAssocID="{BA1F5D52-187B-4628-9B8A-D620F60BE201}" presName="compNode" presStyleCnt="0"/>
      <dgm:spPr/>
    </dgm:pt>
    <dgm:pt modelId="{3AF02BC0-7FF6-4F01-A048-B7B973782C34}" type="pres">
      <dgm:prSet presAssocID="{BA1F5D52-187B-4628-9B8A-D620F60BE201}" presName="iconBgRect" presStyleLbl="bgShp" presStyleIdx="0" presStyleCnt="4"/>
      <dgm:spPr/>
    </dgm:pt>
    <dgm:pt modelId="{3A627161-E309-4181-98D8-972D9216BD9B}" type="pres">
      <dgm:prSet presAssocID="{BA1F5D52-187B-4628-9B8A-D620F60BE20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A52D6263-3F92-41AB-BA27-5BA4E5F910B2}" type="pres">
      <dgm:prSet presAssocID="{BA1F5D52-187B-4628-9B8A-D620F60BE201}" presName="spaceRect" presStyleCnt="0"/>
      <dgm:spPr/>
    </dgm:pt>
    <dgm:pt modelId="{4762351D-6749-43F4-95FB-BC9CE5497FA4}" type="pres">
      <dgm:prSet presAssocID="{BA1F5D52-187B-4628-9B8A-D620F60BE201}" presName="textRect" presStyleLbl="revTx" presStyleIdx="0" presStyleCnt="4">
        <dgm:presLayoutVars>
          <dgm:chMax val="1"/>
          <dgm:chPref val="1"/>
        </dgm:presLayoutVars>
      </dgm:prSet>
      <dgm:spPr/>
    </dgm:pt>
    <dgm:pt modelId="{39D1F89C-8022-467B-8B08-09D026E24644}" type="pres">
      <dgm:prSet presAssocID="{9EC816D3-D657-463D-ADAE-0D0A7942891B}" presName="sibTrans" presStyleLbl="sibTrans2D1" presStyleIdx="0" presStyleCnt="0"/>
      <dgm:spPr/>
    </dgm:pt>
    <dgm:pt modelId="{5E472636-46FE-4B75-AAC5-8543D28F5D4F}" type="pres">
      <dgm:prSet presAssocID="{AA854548-EE2A-4D33-AF26-3B435012CA4F}" presName="compNode" presStyleCnt="0"/>
      <dgm:spPr/>
    </dgm:pt>
    <dgm:pt modelId="{DECBD25A-0A4C-43B0-AB28-48E4DFB24EFB}" type="pres">
      <dgm:prSet presAssocID="{AA854548-EE2A-4D33-AF26-3B435012CA4F}" presName="iconBgRect" presStyleLbl="bgShp" presStyleIdx="1" presStyleCnt="4"/>
      <dgm:spPr>
        <a:solidFill>
          <a:schemeClr val="bg1">
            <a:lumMod val="65000"/>
          </a:schemeClr>
        </a:solidFill>
      </dgm:spPr>
    </dgm:pt>
    <dgm:pt modelId="{731A71FB-1293-4E8E-BC38-A64116105D2D}" type="pres">
      <dgm:prSet presAssocID="{AA854548-EE2A-4D33-AF26-3B435012CA4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98D505B1-7304-4C52-8368-34128D515168}" type="pres">
      <dgm:prSet presAssocID="{AA854548-EE2A-4D33-AF26-3B435012CA4F}" presName="spaceRect" presStyleCnt="0"/>
      <dgm:spPr/>
    </dgm:pt>
    <dgm:pt modelId="{FF8319FB-522A-419F-9723-349B34052B53}" type="pres">
      <dgm:prSet presAssocID="{AA854548-EE2A-4D33-AF26-3B435012CA4F}" presName="textRect" presStyleLbl="revTx" presStyleIdx="1" presStyleCnt="4">
        <dgm:presLayoutVars>
          <dgm:chMax val="1"/>
          <dgm:chPref val="1"/>
        </dgm:presLayoutVars>
      </dgm:prSet>
      <dgm:spPr/>
    </dgm:pt>
    <dgm:pt modelId="{65CA8BCB-172E-4D7B-81D5-DAB9B15F75C6}" type="pres">
      <dgm:prSet presAssocID="{EDF1B219-D3D7-4D75-B11C-8F54C729135D}" presName="sibTrans" presStyleLbl="sibTrans2D1" presStyleIdx="0" presStyleCnt="0"/>
      <dgm:spPr/>
    </dgm:pt>
    <dgm:pt modelId="{00FA6209-B1DF-4FFD-A8AA-40A685613041}" type="pres">
      <dgm:prSet presAssocID="{C20926CE-B0D5-4678-B6D8-CF17A9BD375B}" presName="compNode" presStyleCnt="0"/>
      <dgm:spPr/>
    </dgm:pt>
    <dgm:pt modelId="{66C3719C-DDE0-4CDB-ABC2-0087A0D54D5A}" type="pres">
      <dgm:prSet presAssocID="{C20926CE-B0D5-4678-B6D8-CF17A9BD375B}" presName="iconBgRect" presStyleLbl="bgShp" presStyleIdx="2" presStyleCnt="4"/>
      <dgm:spPr>
        <a:solidFill>
          <a:schemeClr val="bg1">
            <a:lumMod val="65000"/>
          </a:schemeClr>
        </a:solidFill>
      </dgm:spPr>
    </dgm:pt>
    <dgm:pt modelId="{D7C66D15-CCC4-489E-864C-4549A124D7CD}" type="pres">
      <dgm:prSet presAssocID="{C20926CE-B0D5-4678-B6D8-CF17A9BD375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DA6147E0-4432-44D1-A8D8-78565FAF4103}" type="pres">
      <dgm:prSet presAssocID="{C20926CE-B0D5-4678-B6D8-CF17A9BD375B}" presName="spaceRect" presStyleCnt="0"/>
      <dgm:spPr/>
    </dgm:pt>
    <dgm:pt modelId="{D4BC2961-F9B0-402E-BDF0-E638A95775CF}" type="pres">
      <dgm:prSet presAssocID="{C20926CE-B0D5-4678-B6D8-CF17A9BD375B}" presName="textRect" presStyleLbl="revTx" presStyleIdx="2" presStyleCnt="4">
        <dgm:presLayoutVars>
          <dgm:chMax val="1"/>
          <dgm:chPref val="1"/>
        </dgm:presLayoutVars>
      </dgm:prSet>
      <dgm:spPr/>
    </dgm:pt>
    <dgm:pt modelId="{02A0D5F5-611C-46EC-93ED-90C34648BC6F}" type="pres">
      <dgm:prSet presAssocID="{3A334128-87D7-4108-B4B1-31167FDF1B4C}" presName="sibTrans" presStyleLbl="sibTrans2D1" presStyleIdx="0" presStyleCnt="0"/>
      <dgm:spPr/>
    </dgm:pt>
    <dgm:pt modelId="{EC9F704F-EE10-4B87-8502-7C1E17DDB11B}" type="pres">
      <dgm:prSet presAssocID="{2F81679A-F17B-4118-80D7-5FDD5ADEC6E8}" presName="compNode" presStyleCnt="0"/>
      <dgm:spPr/>
    </dgm:pt>
    <dgm:pt modelId="{A6053700-9E63-4684-B2F9-0391DF785D40}" type="pres">
      <dgm:prSet presAssocID="{2F81679A-F17B-4118-80D7-5FDD5ADEC6E8}" presName="iconBgRect" presStyleLbl="bgShp" presStyleIdx="3" presStyleCnt="4"/>
      <dgm:spPr>
        <a:solidFill>
          <a:schemeClr val="bg1">
            <a:lumMod val="65000"/>
          </a:schemeClr>
        </a:solidFill>
      </dgm:spPr>
    </dgm:pt>
    <dgm:pt modelId="{4B49C8ED-7B46-4D59-92B3-B6DCC7A08119}" type="pres">
      <dgm:prSet presAssocID="{2F81679A-F17B-4118-80D7-5FDD5ADEC6E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sers"/>
        </a:ext>
      </dgm:extLst>
    </dgm:pt>
    <dgm:pt modelId="{4B431D3B-4160-498F-B02F-FE22CF91C3A5}" type="pres">
      <dgm:prSet presAssocID="{2F81679A-F17B-4118-80D7-5FDD5ADEC6E8}" presName="spaceRect" presStyleCnt="0"/>
      <dgm:spPr/>
    </dgm:pt>
    <dgm:pt modelId="{6B4D028C-E9DC-46D0-901D-ED678F935031}" type="pres">
      <dgm:prSet presAssocID="{2F81679A-F17B-4118-80D7-5FDD5ADEC6E8}" presName="textRect" presStyleLbl="revTx" presStyleIdx="3" presStyleCnt="4">
        <dgm:presLayoutVars>
          <dgm:chMax val="1"/>
          <dgm:chPref val="1"/>
        </dgm:presLayoutVars>
      </dgm:prSet>
      <dgm:spPr/>
    </dgm:pt>
  </dgm:ptLst>
  <dgm:cxnLst>
    <dgm:cxn modelId="{14207204-6F3B-4D23-8EBF-E0F61DC9E190}" type="presOf" srcId="{9EC816D3-D657-463D-ADAE-0D0A7942891B}" destId="{39D1F89C-8022-467B-8B08-09D026E24644}" srcOrd="0" destOrd="0" presId="urn:microsoft.com/office/officeart/2018/2/layout/IconCircleList"/>
    <dgm:cxn modelId="{7098151D-DEB1-4403-9FFD-5A70761F535C}" type="presOf" srcId="{C20926CE-B0D5-4678-B6D8-CF17A9BD375B}" destId="{D4BC2961-F9B0-402E-BDF0-E638A95775CF}" srcOrd="0" destOrd="0" presId="urn:microsoft.com/office/officeart/2018/2/layout/IconCircleList"/>
    <dgm:cxn modelId="{66B2B341-4FFF-4EB0-A931-D8304A8BDB16}" srcId="{23C5B636-1947-41B6-8D3F-D65CF7C56EED}" destId="{2F81679A-F17B-4118-80D7-5FDD5ADEC6E8}" srcOrd="3" destOrd="0" parTransId="{AC1DE1FE-151B-4986-8FCE-DF31455B6297}" sibTransId="{DAC5A617-2C5E-4F10-B326-4BFC69EA1EE9}"/>
    <dgm:cxn modelId="{FB200645-1E14-4575-86F4-23E5DF393B25}" type="presOf" srcId="{3A334128-87D7-4108-B4B1-31167FDF1B4C}" destId="{02A0D5F5-611C-46EC-93ED-90C34648BC6F}" srcOrd="0" destOrd="0" presId="urn:microsoft.com/office/officeart/2018/2/layout/IconCircleList"/>
    <dgm:cxn modelId="{77C7806D-44A1-47D4-A25C-BE3AB1A5A3C6}" type="presOf" srcId="{23C5B636-1947-41B6-8D3F-D65CF7C56EED}" destId="{9F73CFEE-2474-41C7-947D-D2573EA5BB85}" srcOrd="0" destOrd="0" presId="urn:microsoft.com/office/officeart/2018/2/layout/IconCircleList"/>
    <dgm:cxn modelId="{3D58F170-E918-4DE2-AC45-30080824461B}" type="presOf" srcId="{AA854548-EE2A-4D33-AF26-3B435012CA4F}" destId="{FF8319FB-522A-419F-9723-349B34052B53}" srcOrd="0" destOrd="0" presId="urn:microsoft.com/office/officeart/2018/2/layout/IconCircleList"/>
    <dgm:cxn modelId="{F2FB7053-477E-45AD-B827-E341877224A1}" type="presOf" srcId="{2F81679A-F17B-4118-80D7-5FDD5ADEC6E8}" destId="{6B4D028C-E9DC-46D0-901D-ED678F935031}" srcOrd="0" destOrd="0" presId="urn:microsoft.com/office/officeart/2018/2/layout/IconCircleList"/>
    <dgm:cxn modelId="{9E73F07E-7FBE-4D4A-90BC-55D1CE39C452}" srcId="{23C5B636-1947-41B6-8D3F-D65CF7C56EED}" destId="{AA854548-EE2A-4D33-AF26-3B435012CA4F}" srcOrd="1" destOrd="0" parTransId="{79AC521B-72ED-4D86-8285-4858F047FBEA}" sibTransId="{EDF1B219-D3D7-4D75-B11C-8F54C729135D}"/>
    <dgm:cxn modelId="{B0C20B8C-B6D8-4B90-ACCE-4A495407FB31}" srcId="{23C5B636-1947-41B6-8D3F-D65CF7C56EED}" destId="{BA1F5D52-187B-4628-9B8A-D620F60BE201}" srcOrd="0" destOrd="0" parTransId="{B972849B-F0DA-4107-BED9-B8F2BBB9C823}" sibTransId="{9EC816D3-D657-463D-ADAE-0D0A7942891B}"/>
    <dgm:cxn modelId="{9F8703DF-923F-43EC-9A41-5B590CF636F4}" type="presOf" srcId="{BA1F5D52-187B-4628-9B8A-D620F60BE201}" destId="{4762351D-6749-43F4-95FB-BC9CE5497FA4}" srcOrd="0" destOrd="0" presId="urn:microsoft.com/office/officeart/2018/2/layout/IconCircleList"/>
    <dgm:cxn modelId="{7E531CE5-DA11-47B6-8900-6CA7BD994C12}" srcId="{23C5B636-1947-41B6-8D3F-D65CF7C56EED}" destId="{C20926CE-B0D5-4678-B6D8-CF17A9BD375B}" srcOrd="2" destOrd="0" parTransId="{91AABC23-7007-424E-9510-C8C063B11E6A}" sibTransId="{3A334128-87D7-4108-B4B1-31167FDF1B4C}"/>
    <dgm:cxn modelId="{EC3B84FE-C7D9-465C-A157-F54A5EFC7E44}" type="presOf" srcId="{EDF1B219-D3D7-4D75-B11C-8F54C729135D}" destId="{65CA8BCB-172E-4D7B-81D5-DAB9B15F75C6}" srcOrd="0" destOrd="0" presId="urn:microsoft.com/office/officeart/2018/2/layout/IconCircleList"/>
    <dgm:cxn modelId="{38E520B0-7DF8-43F9-B6BB-BEBBBD7A6086}" type="presParOf" srcId="{9F73CFEE-2474-41C7-947D-D2573EA5BB85}" destId="{C5FFD6C9-9FB0-4FA6-9D69-8A6B9BE27AD1}" srcOrd="0" destOrd="0" presId="urn:microsoft.com/office/officeart/2018/2/layout/IconCircleList"/>
    <dgm:cxn modelId="{01D0D1B0-5673-47FB-BBF4-8D7D6B1269AB}" type="presParOf" srcId="{C5FFD6C9-9FB0-4FA6-9D69-8A6B9BE27AD1}" destId="{A4229717-3829-4481-B477-000F34641F4F}" srcOrd="0" destOrd="0" presId="urn:microsoft.com/office/officeart/2018/2/layout/IconCircleList"/>
    <dgm:cxn modelId="{3D1D6A85-70B5-4E4C-AEC9-C5D902D020D9}" type="presParOf" srcId="{A4229717-3829-4481-B477-000F34641F4F}" destId="{3AF02BC0-7FF6-4F01-A048-B7B973782C34}" srcOrd="0" destOrd="0" presId="urn:microsoft.com/office/officeart/2018/2/layout/IconCircleList"/>
    <dgm:cxn modelId="{AC9A9534-877D-4004-A4B9-B47ED91E60BD}" type="presParOf" srcId="{A4229717-3829-4481-B477-000F34641F4F}" destId="{3A627161-E309-4181-98D8-972D9216BD9B}" srcOrd="1" destOrd="0" presId="urn:microsoft.com/office/officeart/2018/2/layout/IconCircleList"/>
    <dgm:cxn modelId="{1808F2AF-B8CA-4794-823E-5EF1CCD9EC54}" type="presParOf" srcId="{A4229717-3829-4481-B477-000F34641F4F}" destId="{A52D6263-3F92-41AB-BA27-5BA4E5F910B2}" srcOrd="2" destOrd="0" presId="urn:microsoft.com/office/officeart/2018/2/layout/IconCircleList"/>
    <dgm:cxn modelId="{E5639917-76B4-472F-93FE-68CC99986E99}" type="presParOf" srcId="{A4229717-3829-4481-B477-000F34641F4F}" destId="{4762351D-6749-43F4-95FB-BC9CE5497FA4}" srcOrd="3" destOrd="0" presId="urn:microsoft.com/office/officeart/2018/2/layout/IconCircleList"/>
    <dgm:cxn modelId="{2E903DFC-B047-410A-872E-3D27879C544A}" type="presParOf" srcId="{C5FFD6C9-9FB0-4FA6-9D69-8A6B9BE27AD1}" destId="{39D1F89C-8022-467B-8B08-09D026E24644}" srcOrd="1" destOrd="0" presId="urn:microsoft.com/office/officeart/2018/2/layout/IconCircleList"/>
    <dgm:cxn modelId="{E3B4731E-747D-4316-865F-A6B09D1D77B2}" type="presParOf" srcId="{C5FFD6C9-9FB0-4FA6-9D69-8A6B9BE27AD1}" destId="{5E472636-46FE-4B75-AAC5-8543D28F5D4F}" srcOrd="2" destOrd="0" presId="urn:microsoft.com/office/officeart/2018/2/layout/IconCircleList"/>
    <dgm:cxn modelId="{E1704016-C2AE-4C3B-9685-C13FBD9BD698}" type="presParOf" srcId="{5E472636-46FE-4B75-AAC5-8543D28F5D4F}" destId="{DECBD25A-0A4C-43B0-AB28-48E4DFB24EFB}" srcOrd="0" destOrd="0" presId="urn:microsoft.com/office/officeart/2018/2/layout/IconCircleList"/>
    <dgm:cxn modelId="{797BD5E0-8496-4E07-B12A-720BDD28CC62}" type="presParOf" srcId="{5E472636-46FE-4B75-AAC5-8543D28F5D4F}" destId="{731A71FB-1293-4E8E-BC38-A64116105D2D}" srcOrd="1" destOrd="0" presId="urn:microsoft.com/office/officeart/2018/2/layout/IconCircleList"/>
    <dgm:cxn modelId="{85BA96A1-87B8-4A75-A01B-93C654A11108}" type="presParOf" srcId="{5E472636-46FE-4B75-AAC5-8543D28F5D4F}" destId="{98D505B1-7304-4C52-8368-34128D515168}" srcOrd="2" destOrd="0" presId="urn:microsoft.com/office/officeart/2018/2/layout/IconCircleList"/>
    <dgm:cxn modelId="{C86E29AF-95E7-4DE6-8900-7E0BA8B3D3FF}" type="presParOf" srcId="{5E472636-46FE-4B75-AAC5-8543D28F5D4F}" destId="{FF8319FB-522A-419F-9723-349B34052B53}" srcOrd="3" destOrd="0" presId="urn:microsoft.com/office/officeart/2018/2/layout/IconCircleList"/>
    <dgm:cxn modelId="{1CDFECD2-EF2E-4D40-9486-0786E357DC7B}" type="presParOf" srcId="{C5FFD6C9-9FB0-4FA6-9D69-8A6B9BE27AD1}" destId="{65CA8BCB-172E-4D7B-81D5-DAB9B15F75C6}" srcOrd="3" destOrd="0" presId="urn:microsoft.com/office/officeart/2018/2/layout/IconCircleList"/>
    <dgm:cxn modelId="{E40C00A8-ECCF-4F86-BBE7-FA782DBD47AB}" type="presParOf" srcId="{C5FFD6C9-9FB0-4FA6-9D69-8A6B9BE27AD1}" destId="{00FA6209-B1DF-4FFD-A8AA-40A685613041}" srcOrd="4" destOrd="0" presId="urn:microsoft.com/office/officeart/2018/2/layout/IconCircleList"/>
    <dgm:cxn modelId="{73F9DB18-F778-44D5-AB49-7F89A3197E5F}" type="presParOf" srcId="{00FA6209-B1DF-4FFD-A8AA-40A685613041}" destId="{66C3719C-DDE0-4CDB-ABC2-0087A0D54D5A}" srcOrd="0" destOrd="0" presId="urn:microsoft.com/office/officeart/2018/2/layout/IconCircleList"/>
    <dgm:cxn modelId="{9C9B9CB4-35AB-481B-808D-DFF9D9C04CA0}" type="presParOf" srcId="{00FA6209-B1DF-4FFD-A8AA-40A685613041}" destId="{D7C66D15-CCC4-489E-864C-4549A124D7CD}" srcOrd="1" destOrd="0" presId="urn:microsoft.com/office/officeart/2018/2/layout/IconCircleList"/>
    <dgm:cxn modelId="{F01A30EC-389D-40B3-914A-E1645CBD6EBA}" type="presParOf" srcId="{00FA6209-B1DF-4FFD-A8AA-40A685613041}" destId="{DA6147E0-4432-44D1-A8D8-78565FAF4103}" srcOrd="2" destOrd="0" presId="urn:microsoft.com/office/officeart/2018/2/layout/IconCircleList"/>
    <dgm:cxn modelId="{63B26C99-CF22-4901-A976-316DA032A033}" type="presParOf" srcId="{00FA6209-B1DF-4FFD-A8AA-40A685613041}" destId="{D4BC2961-F9B0-402E-BDF0-E638A95775CF}" srcOrd="3" destOrd="0" presId="urn:microsoft.com/office/officeart/2018/2/layout/IconCircleList"/>
    <dgm:cxn modelId="{D02C7884-FBB9-4F85-BCD3-EC073AF4561C}" type="presParOf" srcId="{C5FFD6C9-9FB0-4FA6-9D69-8A6B9BE27AD1}" destId="{02A0D5F5-611C-46EC-93ED-90C34648BC6F}" srcOrd="5" destOrd="0" presId="urn:microsoft.com/office/officeart/2018/2/layout/IconCircleList"/>
    <dgm:cxn modelId="{7079AE1C-3EFC-4DB7-8F06-9A2B2CC35702}" type="presParOf" srcId="{C5FFD6C9-9FB0-4FA6-9D69-8A6B9BE27AD1}" destId="{EC9F704F-EE10-4B87-8502-7C1E17DDB11B}" srcOrd="6" destOrd="0" presId="urn:microsoft.com/office/officeart/2018/2/layout/IconCircleList"/>
    <dgm:cxn modelId="{97CF4A02-2193-437E-AA74-E1754629853E}" type="presParOf" srcId="{EC9F704F-EE10-4B87-8502-7C1E17DDB11B}" destId="{A6053700-9E63-4684-B2F9-0391DF785D40}" srcOrd="0" destOrd="0" presId="urn:microsoft.com/office/officeart/2018/2/layout/IconCircleList"/>
    <dgm:cxn modelId="{2F1D5164-A361-42C5-8314-C22EDA70D38A}" type="presParOf" srcId="{EC9F704F-EE10-4B87-8502-7C1E17DDB11B}" destId="{4B49C8ED-7B46-4D59-92B3-B6DCC7A08119}" srcOrd="1" destOrd="0" presId="urn:microsoft.com/office/officeart/2018/2/layout/IconCircleList"/>
    <dgm:cxn modelId="{FB62121B-98BD-4194-AE81-6BC9141DCFD9}" type="presParOf" srcId="{EC9F704F-EE10-4B87-8502-7C1E17DDB11B}" destId="{4B431D3B-4160-498F-B02F-FE22CF91C3A5}" srcOrd="2" destOrd="0" presId="urn:microsoft.com/office/officeart/2018/2/layout/IconCircleList"/>
    <dgm:cxn modelId="{5225F298-A0B2-4615-A805-F99A6DABC2ED}" type="presParOf" srcId="{EC9F704F-EE10-4B87-8502-7C1E17DDB11B}" destId="{6B4D028C-E9DC-46D0-901D-ED678F935031}"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3C5B636-1947-41B6-8D3F-D65CF7C56EED}"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BA1F5D52-187B-4628-9B8A-D620F60BE201}">
      <dgm:prSet phldrT="[Text]"/>
      <dgm:spPr/>
      <dgm:t>
        <a:bodyPr/>
        <a:lstStyle/>
        <a:p>
          <a:pPr>
            <a:lnSpc>
              <a:spcPct val="100000"/>
            </a:lnSpc>
          </a:pPr>
          <a:r>
            <a:rPr lang="en-US" dirty="0">
              <a:latin typeface="Arial" panose="020B0604020202020204" pitchFamily="34" charset="0"/>
              <a:cs typeface="Arial" panose="020B0604020202020204" pitchFamily="34" charset="0"/>
            </a:rPr>
            <a:t>Data Collection and Pre-Processing </a:t>
          </a:r>
        </a:p>
      </dgm:t>
    </dgm:pt>
    <dgm:pt modelId="{B972849B-F0DA-4107-BED9-B8F2BBB9C823}" type="parTrans" cxnId="{B0C20B8C-B6D8-4B90-ACCE-4A495407FB31}">
      <dgm:prSet/>
      <dgm:spPr/>
      <dgm:t>
        <a:bodyPr/>
        <a:lstStyle/>
        <a:p>
          <a:endParaRPr lang="en-US"/>
        </a:p>
      </dgm:t>
    </dgm:pt>
    <dgm:pt modelId="{9EC816D3-D657-463D-ADAE-0D0A7942891B}" type="sibTrans" cxnId="{B0C20B8C-B6D8-4B90-ACCE-4A495407FB31}">
      <dgm:prSet/>
      <dgm:spPr/>
      <dgm:t>
        <a:bodyPr/>
        <a:lstStyle/>
        <a:p>
          <a:pPr>
            <a:lnSpc>
              <a:spcPct val="100000"/>
            </a:lnSpc>
          </a:pPr>
          <a:endParaRPr lang="en-US"/>
        </a:p>
      </dgm:t>
    </dgm:pt>
    <dgm:pt modelId="{AA854548-EE2A-4D33-AF26-3B435012CA4F}">
      <dgm:prSet phldrT="[Text]"/>
      <dgm:spPr/>
      <dgm:t>
        <a:bodyPr/>
        <a:lstStyle/>
        <a:p>
          <a:pPr>
            <a:lnSpc>
              <a:spcPct val="100000"/>
            </a:lnSpc>
          </a:pPr>
          <a:r>
            <a:rPr lang="en-US" dirty="0">
              <a:latin typeface="Arial" panose="020B0604020202020204" pitchFamily="34" charset="0"/>
              <a:cs typeface="Arial" panose="020B0604020202020204" pitchFamily="34" charset="0"/>
            </a:rPr>
            <a:t>EDA / Feature Transformations</a:t>
          </a:r>
        </a:p>
      </dgm:t>
    </dgm:pt>
    <dgm:pt modelId="{79AC521B-72ED-4D86-8285-4858F047FBEA}" type="parTrans" cxnId="{9E73F07E-7FBE-4D4A-90BC-55D1CE39C452}">
      <dgm:prSet/>
      <dgm:spPr/>
      <dgm:t>
        <a:bodyPr/>
        <a:lstStyle/>
        <a:p>
          <a:endParaRPr lang="en-US"/>
        </a:p>
      </dgm:t>
    </dgm:pt>
    <dgm:pt modelId="{EDF1B219-D3D7-4D75-B11C-8F54C729135D}" type="sibTrans" cxnId="{9E73F07E-7FBE-4D4A-90BC-55D1CE39C452}">
      <dgm:prSet/>
      <dgm:spPr/>
      <dgm:t>
        <a:bodyPr/>
        <a:lstStyle/>
        <a:p>
          <a:pPr>
            <a:lnSpc>
              <a:spcPct val="100000"/>
            </a:lnSpc>
          </a:pPr>
          <a:endParaRPr lang="en-US"/>
        </a:p>
      </dgm:t>
    </dgm:pt>
    <dgm:pt modelId="{C20926CE-B0D5-4678-B6D8-CF17A9BD375B}">
      <dgm:prSet phldrT="[Text]"/>
      <dgm:spPr/>
      <dgm:t>
        <a:bodyPr/>
        <a:lstStyle/>
        <a:p>
          <a:pPr>
            <a:lnSpc>
              <a:spcPct val="100000"/>
            </a:lnSpc>
          </a:pPr>
          <a:r>
            <a:rPr lang="en-US">
              <a:latin typeface="Arial" panose="020B0604020202020204" pitchFamily="34" charset="0"/>
              <a:cs typeface="Arial" panose="020B0604020202020204" pitchFamily="34" charset="0"/>
            </a:rPr>
            <a:t>Model Training / Validation</a:t>
          </a:r>
        </a:p>
      </dgm:t>
    </dgm:pt>
    <dgm:pt modelId="{91AABC23-7007-424E-9510-C8C063B11E6A}" type="parTrans" cxnId="{7E531CE5-DA11-47B6-8900-6CA7BD994C12}">
      <dgm:prSet/>
      <dgm:spPr/>
      <dgm:t>
        <a:bodyPr/>
        <a:lstStyle/>
        <a:p>
          <a:endParaRPr lang="en-US"/>
        </a:p>
      </dgm:t>
    </dgm:pt>
    <dgm:pt modelId="{3A334128-87D7-4108-B4B1-31167FDF1B4C}" type="sibTrans" cxnId="{7E531CE5-DA11-47B6-8900-6CA7BD994C12}">
      <dgm:prSet/>
      <dgm:spPr/>
      <dgm:t>
        <a:bodyPr/>
        <a:lstStyle/>
        <a:p>
          <a:pPr>
            <a:lnSpc>
              <a:spcPct val="100000"/>
            </a:lnSpc>
          </a:pPr>
          <a:endParaRPr lang="en-US"/>
        </a:p>
      </dgm:t>
    </dgm:pt>
    <dgm:pt modelId="{2F81679A-F17B-4118-80D7-5FDD5ADEC6E8}">
      <dgm:prSet phldrT="[Text]"/>
      <dgm:spPr/>
      <dgm:t>
        <a:bodyPr/>
        <a:lstStyle/>
        <a:p>
          <a:pPr>
            <a:lnSpc>
              <a:spcPct val="100000"/>
            </a:lnSpc>
          </a:pPr>
          <a:r>
            <a:rPr lang="en-US">
              <a:latin typeface="Arial" panose="020B0604020202020204" pitchFamily="34" charset="0"/>
              <a:cs typeface="Arial" panose="020B0604020202020204" pitchFamily="34" charset="0"/>
            </a:rPr>
            <a:t>Deployment</a:t>
          </a:r>
        </a:p>
      </dgm:t>
    </dgm:pt>
    <dgm:pt modelId="{AC1DE1FE-151B-4986-8FCE-DF31455B6297}" type="parTrans" cxnId="{66B2B341-4FFF-4EB0-A931-D8304A8BDB16}">
      <dgm:prSet/>
      <dgm:spPr/>
      <dgm:t>
        <a:bodyPr/>
        <a:lstStyle/>
        <a:p>
          <a:endParaRPr lang="en-US"/>
        </a:p>
      </dgm:t>
    </dgm:pt>
    <dgm:pt modelId="{DAC5A617-2C5E-4F10-B326-4BFC69EA1EE9}" type="sibTrans" cxnId="{66B2B341-4FFF-4EB0-A931-D8304A8BDB16}">
      <dgm:prSet/>
      <dgm:spPr/>
      <dgm:t>
        <a:bodyPr/>
        <a:lstStyle/>
        <a:p>
          <a:endParaRPr lang="en-US"/>
        </a:p>
      </dgm:t>
    </dgm:pt>
    <dgm:pt modelId="{9F73CFEE-2474-41C7-947D-D2573EA5BB85}" type="pres">
      <dgm:prSet presAssocID="{23C5B636-1947-41B6-8D3F-D65CF7C56EED}" presName="root" presStyleCnt="0">
        <dgm:presLayoutVars>
          <dgm:dir/>
          <dgm:resizeHandles val="exact"/>
        </dgm:presLayoutVars>
      </dgm:prSet>
      <dgm:spPr/>
    </dgm:pt>
    <dgm:pt modelId="{C5FFD6C9-9FB0-4FA6-9D69-8A6B9BE27AD1}" type="pres">
      <dgm:prSet presAssocID="{23C5B636-1947-41B6-8D3F-D65CF7C56EED}" presName="container" presStyleCnt="0">
        <dgm:presLayoutVars>
          <dgm:dir/>
          <dgm:resizeHandles val="exact"/>
        </dgm:presLayoutVars>
      </dgm:prSet>
      <dgm:spPr/>
    </dgm:pt>
    <dgm:pt modelId="{A4229717-3829-4481-B477-000F34641F4F}" type="pres">
      <dgm:prSet presAssocID="{BA1F5D52-187B-4628-9B8A-D620F60BE201}" presName="compNode" presStyleCnt="0"/>
      <dgm:spPr/>
    </dgm:pt>
    <dgm:pt modelId="{3AF02BC0-7FF6-4F01-A048-B7B973782C34}" type="pres">
      <dgm:prSet presAssocID="{BA1F5D52-187B-4628-9B8A-D620F60BE201}" presName="iconBgRect" presStyleLbl="bgShp" presStyleIdx="0" presStyleCnt="4"/>
      <dgm:spPr>
        <a:solidFill>
          <a:schemeClr val="bg1">
            <a:lumMod val="65000"/>
          </a:schemeClr>
        </a:solidFill>
      </dgm:spPr>
    </dgm:pt>
    <dgm:pt modelId="{3A627161-E309-4181-98D8-972D9216BD9B}" type="pres">
      <dgm:prSet presAssocID="{BA1F5D52-187B-4628-9B8A-D620F60BE20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A52D6263-3F92-41AB-BA27-5BA4E5F910B2}" type="pres">
      <dgm:prSet presAssocID="{BA1F5D52-187B-4628-9B8A-D620F60BE201}" presName="spaceRect" presStyleCnt="0"/>
      <dgm:spPr/>
    </dgm:pt>
    <dgm:pt modelId="{4762351D-6749-43F4-95FB-BC9CE5497FA4}" type="pres">
      <dgm:prSet presAssocID="{BA1F5D52-187B-4628-9B8A-D620F60BE201}" presName="textRect" presStyleLbl="revTx" presStyleIdx="0" presStyleCnt="4">
        <dgm:presLayoutVars>
          <dgm:chMax val="1"/>
          <dgm:chPref val="1"/>
        </dgm:presLayoutVars>
      </dgm:prSet>
      <dgm:spPr/>
    </dgm:pt>
    <dgm:pt modelId="{39D1F89C-8022-467B-8B08-09D026E24644}" type="pres">
      <dgm:prSet presAssocID="{9EC816D3-D657-463D-ADAE-0D0A7942891B}" presName="sibTrans" presStyleLbl="sibTrans2D1" presStyleIdx="0" presStyleCnt="0"/>
      <dgm:spPr/>
    </dgm:pt>
    <dgm:pt modelId="{5E472636-46FE-4B75-AAC5-8543D28F5D4F}" type="pres">
      <dgm:prSet presAssocID="{AA854548-EE2A-4D33-AF26-3B435012CA4F}" presName="compNode" presStyleCnt="0"/>
      <dgm:spPr/>
    </dgm:pt>
    <dgm:pt modelId="{DECBD25A-0A4C-43B0-AB28-48E4DFB24EFB}" type="pres">
      <dgm:prSet presAssocID="{AA854548-EE2A-4D33-AF26-3B435012CA4F}" presName="iconBgRect" presStyleLbl="bgShp" presStyleIdx="1" presStyleCnt="4"/>
      <dgm:spPr/>
    </dgm:pt>
    <dgm:pt modelId="{731A71FB-1293-4E8E-BC38-A64116105D2D}" type="pres">
      <dgm:prSet presAssocID="{AA854548-EE2A-4D33-AF26-3B435012CA4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98D505B1-7304-4C52-8368-34128D515168}" type="pres">
      <dgm:prSet presAssocID="{AA854548-EE2A-4D33-AF26-3B435012CA4F}" presName="spaceRect" presStyleCnt="0"/>
      <dgm:spPr/>
    </dgm:pt>
    <dgm:pt modelId="{FF8319FB-522A-419F-9723-349B34052B53}" type="pres">
      <dgm:prSet presAssocID="{AA854548-EE2A-4D33-AF26-3B435012CA4F}" presName="textRect" presStyleLbl="revTx" presStyleIdx="1" presStyleCnt="4">
        <dgm:presLayoutVars>
          <dgm:chMax val="1"/>
          <dgm:chPref val="1"/>
        </dgm:presLayoutVars>
      </dgm:prSet>
      <dgm:spPr/>
    </dgm:pt>
    <dgm:pt modelId="{65CA8BCB-172E-4D7B-81D5-DAB9B15F75C6}" type="pres">
      <dgm:prSet presAssocID="{EDF1B219-D3D7-4D75-B11C-8F54C729135D}" presName="sibTrans" presStyleLbl="sibTrans2D1" presStyleIdx="0" presStyleCnt="0"/>
      <dgm:spPr/>
    </dgm:pt>
    <dgm:pt modelId="{00FA6209-B1DF-4FFD-A8AA-40A685613041}" type="pres">
      <dgm:prSet presAssocID="{C20926CE-B0D5-4678-B6D8-CF17A9BD375B}" presName="compNode" presStyleCnt="0"/>
      <dgm:spPr/>
    </dgm:pt>
    <dgm:pt modelId="{66C3719C-DDE0-4CDB-ABC2-0087A0D54D5A}" type="pres">
      <dgm:prSet presAssocID="{C20926CE-B0D5-4678-B6D8-CF17A9BD375B}" presName="iconBgRect" presStyleLbl="bgShp" presStyleIdx="2" presStyleCnt="4"/>
      <dgm:spPr>
        <a:solidFill>
          <a:schemeClr val="bg1">
            <a:lumMod val="65000"/>
          </a:schemeClr>
        </a:solidFill>
      </dgm:spPr>
    </dgm:pt>
    <dgm:pt modelId="{D7C66D15-CCC4-489E-864C-4549A124D7CD}" type="pres">
      <dgm:prSet presAssocID="{C20926CE-B0D5-4678-B6D8-CF17A9BD375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DA6147E0-4432-44D1-A8D8-78565FAF4103}" type="pres">
      <dgm:prSet presAssocID="{C20926CE-B0D5-4678-B6D8-CF17A9BD375B}" presName="spaceRect" presStyleCnt="0"/>
      <dgm:spPr/>
    </dgm:pt>
    <dgm:pt modelId="{D4BC2961-F9B0-402E-BDF0-E638A95775CF}" type="pres">
      <dgm:prSet presAssocID="{C20926CE-B0D5-4678-B6D8-CF17A9BD375B}" presName="textRect" presStyleLbl="revTx" presStyleIdx="2" presStyleCnt="4">
        <dgm:presLayoutVars>
          <dgm:chMax val="1"/>
          <dgm:chPref val="1"/>
        </dgm:presLayoutVars>
      </dgm:prSet>
      <dgm:spPr/>
    </dgm:pt>
    <dgm:pt modelId="{02A0D5F5-611C-46EC-93ED-90C34648BC6F}" type="pres">
      <dgm:prSet presAssocID="{3A334128-87D7-4108-B4B1-31167FDF1B4C}" presName="sibTrans" presStyleLbl="sibTrans2D1" presStyleIdx="0" presStyleCnt="0"/>
      <dgm:spPr/>
    </dgm:pt>
    <dgm:pt modelId="{EC9F704F-EE10-4B87-8502-7C1E17DDB11B}" type="pres">
      <dgm:prSet presAssocID="{2F81679A-F17B-4118-80D7-5FDD5ADEC6E8}" presName="compNode" presStyleCnt="0"/>
      <dgm:spPr/>
    </dgm:pt>
    <dgm:pt modelId="{A6053700-9E63-4684-B2F9-0391DF785D40}" type="pres">
      <dgm:prSet presAssocID="{2F81679A-F17B-4118-80D7-5FDD5ADEC6E8}" presName="iconBgRect" presStyleLbl="bgShp" presStyleIdx="3" presStyleCnt="4"/>
      <dgm:spPr>
        <a:solidFill>
          <a:schemeClr val="bg1">
            <a:lumMod val="65000"/>
          </a:schemeClr>
        </a:solidFill>
      </dgm:spPr>
    </dgm:pt>
    <dgm:pt modelId="{4B49C8ED-7B46-4D59-92B3-B6DCC7A08119}" type="pres">
      <dgm:prSet presAssocID="{2F81679A-F17B-4118-80D7-5FDD5ADEC6E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sers"/>
        </a:ext>
      </dgm:extLst>
    </dgm:pt>
    <dgm:pt modelId="{4B431D3B-4160-498F-B02F-FE22CF91C3A5}" type="pres">
      <dgm:prSet presAssocID="{2F81679A-F17B-4118-80D7-5FDD5ADEC6E8}" presName="spaceRect" presStyleCnt="0"/>
      <dgm:spPr/>
    </dgm:pt>
    <dgm:pt modelId="{6B4D028C-E9DC-46D0-901D-ED678F935031}" type="pres">
      <dgm:prSet presAssocID="{2F81679A-F17B-4118-80D7-5FDD5ADEC6E8}" presName="textRect" presStyleLbl="revTx" presStyleIdx="3" presStyleCnt="4">
        <dgm:presLayoutVars>
          <dgm:chMax val="1"/>
          <dgm:chPref val="1"/>
        </dgm:presLayoutVars>
      </dgm:prSet>
      <dgm:spPr/>
    </dgm:pt>
  </dgm:ptLst>
  <dgm:cxnLst>
    <dgm:cxn modelId="{14207204-6F3B-4D23-8EBF-E0F61DC9E190}" type="presOf" srcId="{9EC816D3-D657-463D-ADAE-0D0A7942891B}" destId="{39D1F89C-8022-467B-8B08-09D026E24644}" srcOrd="0" destOrd="0" presId="urn:microsoft.com/office/officeart/2018/2/layout/IconCircleList"/>
    <dgm:cxn modelId="{7098151D-DEB1-4403-9FFD-5A70761F535C}" type="presOf" srcId="{C20926CE-B0D5-4678-B6D8-CF17A9BD375B}" destId="{D4BC2961-F9B0-402E-BDF0-E638A95775CF}" srcOrd="0" destOrd="0" presId="urn:microsoft.com/office/officeart/2018/2/layout/IconCircleList"/>
    <dgm:cxn modelId="{66B2B341-4FFF-4EB0-A931-D8304A8BDB16}" srcId="{23C5B636-1947-41B6-8D3F-D65CF7C56EED}" destId="{2F81679A-F17B-4118-80D7-5FDD5ADEC6E8}" srcOrd="3" destOrd="0" parTransId="{AC1DE1FE-151B-4986-8FCE-DF31455B6297}" sibTransId="{DAC5A617-2C5E-4F10-B326-4BFC69EA1EE9}"/>
    <dgm:cxn modelId="{FB200645-1E14-4575-86F4-23E5DF393B25}" type="presOf" srcId="{3A334128-87D7-4108-B4B1-31167FDF1B4C}" destId="{02A0D5F5-611C-46EC-93ED-90C34648BC6F}" srcOrd="0" destOrd="0" presId="urn:microsoft.com/office/officeart/2018/2/layout/IconCircleList"/>
    <dgm:cxn modelId="{77C7806D-44A1-47D4-A25C-BE3AB1A5A3C6}" type="presOf" srcId="{23C5B636-1947-41B6-8D3F-D65CF7C56EED}" destId="{9F73CFEE-2474-41C7-947D-D2573EA5BB85}" srcOrd="0" destOrd="0" presId="urn:microsoft.com/office/officeart/2018/2/layout/IconCircleList"/>
    <dgm:cxn modelId="{3D58F170-E918-4DE2-AC45-30080824461B}" type="presOf" srcId="{AA854548-EE2A-4D33-AF26-3B435012CA4F}" destId="{FF8319FB-522A-419F-9723-349B34052B53}" srcOrd="0" destOrd="0" presId="urn:microsoft.com/office/officeart/2018/2/layout/IconCircleList"/>
    <dgm:cxn modelId="{F2FB7053-477E-45AD-B827-E341877224A1}" type="presOf" srcId="{2F81679A-F17B-4118-80D7-5FDD5ADEC6E8}" destId="{6B4D028C-E9DC-46D0-901D-ED678F935031}" srcOrd="0" destOrd="0" presId="urn:microsoft.com/office/officeart/2018/2/layout/IconCircleList"/>
    <dgm:cxn modelId="{9E73F07E-7FBE-4D4A-90BC-55D1CE39C452}" srcId="{23C5B636-1947-41B6-8D3F-D65CF7C56EED}" destId="{AA854548-EE2A-4D33-AF26-3B435012CA4F}" srcOrd="1" destOrd="0" parTransId="{79AC521B-72ED-4D86-8285-4858F047FBEA}" sibTransId="{EDF1B219-D3D7-4D75-B11C-8F54C729135D}"/>
    <dgm:cxn modelId="{B0C20B8C-B6D8-4B90-ACCE-4A495407FB31}" srcId="{23C5B636-1947-41B6-8D3F-D65CF7C56EED}" destId="{BA1F5D52-187B-4628-9B8A-D620F60BE201}" srcOrd="0" destOrd="0" parTransId="{B972849B-F0DA-4107-BED9-B8F2BBB9C823}" sibTransId="{9EC816D3-D657-463D-ADAE-0D0A7942891B}"/>
    <dgm:cxn modelId="{9F8703DF-923F-43EC-9A41-5B590CF636F4}" type="presOf" srcId="{BA1F5D52-187B-4628-9B8A-D620F60BE201}" destId="{4762351D-6749-43F4-95FB-BC9CE5497FA4}" srcOrd="0" destOrd="0" presId="urn:microsoft.com/office/officeart/2018/2/layout/IconCircleList"/>
    <dgm:cxn modelId="{7E531CE5-DA11-47B6-8900-6CA7BD994C12}" srcId="{23C5B636-1947-41B6-8D3F-D65CF7C56EED}" destId="{C20926CE-B0D5-4678-B6D8-CF17A9BD375B}" srcOrd="2" destOrd="0" parTransId="{91AABC23-7007-424E-9510-C8C063B11E6A}" sibTransId="{3A334128-87D7-4108-B4B1-31167FDF1B4C}"/>
    <dgm:cxn modelId="{EC3B84FE-C7D9-465C-A157-F54A5EFC7E44}" type="presOf" srcId="{EDF1B219-D3D7-4D75-B11C-8F54C729135D}" destId="{65CA8BCB-172E-4D7B-81D5-DAB9B15F75C6}" srcOrd="0" destOrd="0" presId="urn:microsoft.com/office/officeart/2018/2/layout/IconCircleList"/>
    <dgm:cxn modelId="{38E520B0-7DF8-43F9-B6BB-BEBBBD7A6086}" type="presParOf" srcId="{9F73CFEE-2474-41C7-947D-D2573EA5BB85}" destId="{C5FFD6C9-9FB0-4FA6-9D69-8A6B9BE27AD1}" srcOrd="0" destOrd="0" presId="urn:microsoft.com/office/officeart/2018/2/layout/IconCircleList"/>
    <dgm:cxn modelId="{01D0D1B0-5673-47FB-BBF4-8D7D6B1269AB}" type="presParOf" srcId="{C5FFD6C9-9FB0-4FA6-9D69-8A6B9BE27AD1}" destId="{A4229717-3829-4481-B477-000F34641F4F}" srcOrd="0" destOrd="0" presId="urn:microsoft.com/office/officeart/2018/2/layout/IconCircleList"/>
    <dgm:cxn modelId="{3D1D6A85-70B5-4E4C-AEC9-C5D902D020D9}" type="presParOf" srcId="{A4229717-3829-4481-B477-000F34641F4F}" destId="{3AF02BC0-7FF6-4F01-A048-B7B973782C34}" srcOrd="0" destOrd="0" presId="urn:microsoft.com/office/officeart/2018/2/layout/IconCircleList"/>
    <dgm:cxn modelId="{AC9A9534-877D-4004-A4B9-B47ED91E60BD}" type="presParOf" srcId="{A4229717-3829-4481-B477-000F34641F4F}" destId="{3A627161-E309-4181-98D8-972D9216BD9B}" srcOrd="1" destOrd="0" presId="urn:microsoft.com/office/officeart/2018/2/layout/IconCircleList"/>
    <dgm:cxn modelId="{1808F2AF-B8CA-4794-823E-5EF1CCD9EC54}" type="presParOf" srcId="{A4229717-3829-4481-B477-000F34641F4F}" destId="{A52D6263-3F92-41AB-BA27-5BA4E5F910B2}" srcOrd="2" destOrd="0" presId="urn:microsoft.com/office/officeart/2018/2/layout/IconCircleList"/>
    <dgm:cxn modelId="{E5639917-76B4-472F-93FE-68CC99986E99}" type="presParOf" srcId="{A4229717-3829-4481-B477-000F34641F4F}" destId="{4762351D-6749-43F4-95FB-BC9CE5497FA4}" srcOrd="3" destOrd="0" presId="urn:microsoft.com/office/officeart/2018/2/layout/IconCircleList"/>
    <dgm:cxn modelId="{2E903DFC-B047-410A-872E-3D27879C544A}" type="presParOf" srcId="{C5FFD6C9-9FB0-4FA6-9D69-8A6B9BE27AD1}" destId="{39D1F89C-8022-467B-8B08-09D026E24644}" srcOrd="1" destOrd="0" presId="urn:microsoft.com/office/officeart/2018/2/layout/IconCircleList"/>
    <dgm:cxn modelId="{E3B4731E-747D-4316-865F-A6B09D1D77B2}" type="presParOf" srcId="{C5FFD6C9-9FB0-4FA6-9D69-8A6B9BE27AD1}" destId="{5E472636-46FE-4B75-AAC5-8543D28F5D4F}" srcOrd="2" destOrd="0" presId="urn:microsoft.com/office/officeart/2018/2/layout/IconCircleList"/>
    <dgm:cxn modelId="{E1704016-C2AE-4C3B-9685-C13FBD9BD698}" type="presParOf" srcId="{5E472636-46FE-4B75-AAC5-8543D28F5D4F}" destId="{DECBD25A-0A4C-43B0-AB28-48E4DFB24EFB}" srcOrd="0" destOrd="0" presId="urn:microsoft.com/office/officeart/2018/2/layout/IconCircleList"/>
    <dgm:cxn modelId="{797BD5E0-8496-4E07-B12A-720BDD28CC62}" type="presParOf" srcId="{5E472636-46FE-4B75-AAC5-8543D28F5D4F}" destId="{731A71FB-1293-4E8E-BC38-A64116105D2D}" srcOrd="1" destOrd="0" presId="urn:microsoft.com/office/officeart/2018/2/layout/IconCircleList"/>
    <dgm:cxn modelId="{85BA96A1-87B8-4A75-A01B-93C654A11108}" type="presParOf" srcId="{5E472636-46FE-4B75-AAC5-8543D28F5D4F}" destId="{98D505B1-7304-4C52-8368-34128D515168}" srcOrd="2" destOrd="0" presId="urn:microsoft.com/office/officeart/2018/2/layout/IconCircleList"/>
    <dgm:cxn modelId="{C86E29AF-95E7-4DE6-8900-7E0BA8B3D3FF}" type="presParOf" srcId="{5E472636-46FE-4B75-AAC5-8543D28F5D4F}" destId="{FF8319FB-522A-419F-9723-349B34052B53}" srcOrd="3" destOrd="0" presId="urn:microsoft.com/office/officeart/2018/2/layout/IconCircleList"/>
    <dgm:cxn modelId="{1CDFECD2-EF2E-4D40-9486-0786E357DC7B}" type="presParOf" srcId="{C5FFD6C9-9FB0-4FA6-9D69-8A6B9BE27AD1}" destId="{65CA8BCB-172E-4D7B-81D5-DAB9B15F75C6}" srcOrd="3" destOrd="0" presId="urn:microsoft.com/office/officeart/2018/2/layout/IconCircleList"/>
    <dgm:cxn modelId="{E40C00A8-ECCF-4F86-BBE7-FA782DBD47AB}" type="presParOf" srcId="{C5FFD6C9-9FB0-4FA6-9D69-8A6B9BE27AD1}" destId="{00FA6209-B1DF-4FFD-A8AA-40A685613041}" srcOrd="4" destOrd="0" presId="urn:microsoft.com/office/officeart/2018/2/layout/IconCircleList"/>
    <dgm:cxn modelId="{73F9DB18-F778-44D5-AB49-7F89A3197E5F}" type="presParOf" srcId="{00FA6209-B1DF-4FFD-A8AA-40A685613041}" destId="{66C3719C-DDE0-4CDB-ABC2-0087A0D54D5A}" srcOrd="0" destOrd="0" presId="urn:microsoft.com/office/officeart/2018/2/layout/IconCircleList"/>
    <dgm:cxn modelId="{9C9B9CB4-35AB-481B-808D-DFF9D9C04CA0}" type="presParOf" srcId="{00FA6209-B1DF-4FFD-A8AA-40A685613041}" destId="{D7C66D15-CCC4-489E-864C-4549A124D7CD}" srcOrd="1" destOrd="0" presId="urn:microsoft.com/office/officeart/2018/2/layout/IconCircleList"/>
    <dgm:cxn modelId="{F01A30EC-389D-40B3-914A-E1645CBD6EBA}" type="presParOf" srcId="{00FA6209-B1DF-4FFD-A8AA-40A685613041}" destId="{DA6147E0-4432-44D1-A8D8-78565FAF4103}" srcOrd="2" destOrd="0" presId="urn:microsoft.com/office/officeart/2018/2/layout/IconCircleList"/>
    <dgm:cxn modelId="{63B26C99-CF22-4901-A976-316DA032A033}" type="presParOf" srcId="{00FA6209-B1DF-4FFD-A8AA-40A685613041}" destId="{D4BC2961-F9B0-402E-BDF0-E638A95775CF}" srcOrd="3" destOrd="0" presId="urn:microsoft.com/office/officeart/2018/2/layout/IconCircleList"/>
    <dgm:cxn modelId="{D02C7884-FBB9-4F85-BCD3-EC073AF4561C}" type="presParOf" srcId="{C5FFD6C9-9FB0-4FA6-9D69-8A6B9BE27AD1}" destId="{02A0D5F5-611C-46EC-93ED-90C34648BC6F}" srcOrd="5" destOrd="0" presId="urn:microsoft.com/office/officeart/2018/2/layout/IconCircleList"/>
    <dgm:cxn modelId="{7079AE1C-3EFC-4DB7-8F06-9A2B2CC35702}" type="presParOf" srcId="{C5FFD6C9-9FB0-4FA6-9D69-8A6B9BE27AD1}" destId="{EC9F704F-EE10-4B87-8502-7C1E17DDB11B}" srcOrd="6" destOrd="0" presId="urn:microsoft.com/office/officeart/2018/2/layout/IconCircleList"/>
    <dgm:cxn modelId="{97CF4A02-2193-437E-AA74-E1754629853E}" type="presParOf" srcId="{EC9F704F-EE10-4B87-8502-7C1E17DDB11B}" destId="{A6053700-9E63-4684-B2F9-0391DF785D40}" srcOrd="0" destOrd="0" presId="urn:microsoft.com/office/officeart/2018/2/layout/IconCircleList"/>
    <dgm:cxn modelId="{2F1D5164-A361-42C5-8314-C22EDA70D38A}" type="presParOf" srcId="{EC9F704F-EE10-4B87-8502-7C1E17DDB11B}" destId="{4B49C8ED-7B46-4D59-92B3-B6DCC7A08119}" srcOrd="1" destOrd="0" presId="urn:microsoft.com/office/officeart/2018/2/layout/IconCircleList"/>
    <dgm:cxn modelId="{FB62121B-98BD-4194-AE81-6BC9141DCFD9}" type="presParOf" srcId="{EC9F704F-EE10-4B87-8502-7C1E17DDB11B}" destId="{4B431D3B-4160-498F-B02F-FE22CF91C3A5}" srcOrd="2" destOrd="0" presId="urn:microsoft.com/office/officeart/2018/2/layout/IconCircleList"/>
    <dgm:cxn modelId="{5225F298-A0B2-4615-A805-F99A6DABC2ED}" type="presParOf" srcId="{EC9F704F-EE10-4B87-8502-7C1E17DDB11B}" destId="{6B4D028C-E9DC-46D0-901D-ED678F935031}"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3C5B636-1947-41B6-8D3F-D65CF7C56EED}"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BA1F5D52-187B-4628-9B8A-D620F60BE201}">
      <dgm:prSet phldrT="[Text]"/>
      <dgm:spPr/>
      <dgm:t>
        <a:bodyPr/>
        <a:lstStyle/>
        <a:p>
          <a:pPr>
            <a:lnSpc>
              <a:spcPct val="100000"/>
            </a:lnSpc>
          </a:pPr>
          <a:r>
            <a:rPr lang="en-US" dirty="0">
              <a:latin typeface="Arial" panose="020B0604020202020204" pitchFamily="34" charset="0"/>
              <a:cs typeface="Arial" panose="020B0604020202020204" pitchFamily="34" charset="0"/>
            </a:rPr>
            <a:t>Data Collection and Pre-Processing </a:t>
          </a:r>
        </a:p>
      </dgm:t>
    </dgm:pt>
    <dgm:pt modelId="{B972849B-F0DA-4107-BED9-B8F2BBB9C823}" type="parTrans" cxnId="{B0C20B8C-B6D8-4B90-ACCE-4A495407FB31}">
      <dgm:prSet/>
      <dgm:spPr/>
      <dgm:t>
        <a:bodyPr/>
        <a:lstStyle/>
        <a:p>
          <a:endParaRPr lang="en-US"/>
        </a:p>
      </dgm:t>
    </dgm:pt>
    <dgm:pt modelId="{9EC816D3-D657-463D-ADAE-0D0A7942891B}" type="sibTrans" cxnId="{B0C20B8C-B6D8-4B90-ACCE-4A495407FB31}">
      <dgm:prSet/>
      <dgm:spPr/>
      <dgm:t>
        <a:bodyPr/>
        <a:lstStyle/>
        <a:p>
          <a:pPr>
            <a:lnSpc>
              <a:spcPct val="100000"/>
            </a:lnSpc>
          </a:pPr>
          <a:endParaRPr lang="en-US"/>
        </a:p>
      </dgm:t>
    </dgm:pt>
    <dgm:pt modelId="{AA854548-EE2A-4D33-AF26-3B435012CA4F}">
      <dgm:prSet phldrT="[Text]"/>
      <dgm:spPr/>
      <dgm:t>
        <a:bodyPr/>
        <a:lstStyle/>
        <a:p>
          <a:pPr>
            <a:lnSpc>
              <a:spcPct val="100000"/>
            </a:lnSpc>
          </a:pPr>
          <a:r>
            <a:rPr lang="en-US">
              <a:latin typeface="Arial" panose="020B0604020202020204" pitchFamily="34" charset="0"/>
              <a:cs typeface="Arial" panose="020B0604020202020204" pitchFamily="34" charset="0"/>
            </a:rPr>
            <a:t>EDA / Feature Transformations</a:t>
          </a:r>
        </a:p>
      </dgm:t>
    </dgm:pt>
    <dgm:pt modelId="{79AC521B-72ED-4D86-8285-4858F047FBEA}" type="parTrans" cxnId="{9E73F07E-7FBE-4D4A-90BC-55D1CE39C452}">
      <dgm:prSet/>
      <dgm:spPr/>
      <dgm:t>
        <a:bodyPr/>
        <a:lstStyle/>
        <a:p>
          <a:endParaRPr lang="en-US"/>
        </a:p>
      </dgm:t>
    </dgm:pt>
    <dgm:pt modelId="{EDF1B219-D3D7-4D75-B11C-8F54C729135D}" type="sibTrans" cxnId="{9E73F07E-7FBE-4D4A-90BC-55D1CE39C452}">
      <dgm:prSet/>
      <dgm:spPr/>
      <dgm:t>
        <a:bodyPr/>
        <a:lstStyle/>
        <a:p>
          <a:pPr>
            <a:lnSpc>
              <a:spcPct val="100000"/>
            </a:lnSpc>
          </a:pPr>
          <a:endParaRPr lang="en-US"/>
        </a:p>
      </dgm:t>
    </dgm:pt>
    <dgm:pt modelId="{C20926CE-B0D5-4678-B6D8-CF17A9BD375B}">
      <dgm:prSet phldrT="[Text]"/>
      <dgm:spPr/>
      <dgm:t>
        <a:bodyPr/>
        <a:lstStyle/>
        <a:p>
          <a:pPr>
            <a:lnSpc>
              <a:spcPct val="100000"/>
            </a:lnSpc>
          </a:pPr>
          <a:r>
            <a:rPr lang="en-US">
              <a:latin typeface="Arial" panose="020B0604020202020204" pitchFamily="34" charset="0"/>
              <a:cs typeface="Arial" panose="020B0604020202020204" pitchFamily="34" charset="0"/>
            </a:rPr>
            <a:t>Model Training / Validation</a:t>
          </a:r>
        </a:p>
      </dgm:t>
    </dgm:pt>
    <dgm:pt modelId="{91AABC23-7007-424E-9510-C8C063B11E6A}" type="parTrans" cxnId="{7E531CE5-DA11-47B6-8900-6CA7BD994C12}">
      <dgm:prSet/>
      <dgm:spPr/>
      <dgm:t>
        <a:bodyPr/>
        <a:lstStyle/>
        <a:p>
          <a:endParaRPr lang="en-US"/>
        </a:p>
      </dgm:t>
    </dgm:pt>
    <dgm:pt modelId="{3A334128-87D7-4108-B4B1-31167FDF1B4C}" type="sibTrans" cxnId="{7E531CE5-DA11-47B6-8900-6CA7BD994C12}">
      <dgm:prSet/>
      <dgm:spPr/>
      <dgm:t>
        <a:bodyPr/>
        <a:lstStyle/>
        <a:p>
          <a:pPr>
            <a:lnSpc>
              <a:spcPct val="100000"/>
            </a:lnSpc>
          </a:pPr>
          <a:endParaRPr lang="en-US"/>
        </a:p>
      </dgm:t>
    </dgm:pt>
    <dgm:pt modelId="{2F81679A-F17B-4118-80D7-5FDD5ADEC6E8}">
      <dgm:prSet phldrT="[Text]"/>
      <dgm:spPr/>
      <dgm:t>
        <a:bodyPr/>
        <a:lstStyle/>
        <a:p>
          <a:pPr>
            <a:lnSpc>
              <a:spcPct val="100000"/>
            </a:lnSpc>
          </a:pPr>
          <a:r>
            <a:rPr lang="en-US">
              <a:latin typeface="Arial" panose="020B0604020202020204" pitchFamily="34" charset="0"/>
              <a:cs typeface="Arial" panose="020B0604020202020204" pitchFamily="34" charset="0"/>
            </a:rPr>
            <a:t>Deployment</a:t>
          </a:r>
        </a:p>
      </dgm:t>
    </dgm:pt>
    <dgm:pt modelId="{AC1DE1FE-151B-4986-8FCE-DF31455B6297}" type="parTrans" cxnId="{66B2B341-4FFF-4EB0-A931-D8304A8BDB16}">
      <dgm:prSet/>
      <dgm:spPr/>
      <dgm:t>
        <a:bodyPr/>
        <a:lstStyle/>
        <a:p>
          <a:endParaRPr lang="en-US"/>
        </a:p>
      </dgm:t>
    </dgm:pt>
    <dgm:pt modelId="{DAC5A617-2C5E-4F10-B326-4BFC69EA1EE9}" type="sibTrans" cxnId="{66B2B341-4FFF-4EB0-A931-D8304A8BDB16}">
      <dgm:prSet/>
      <dgm:spPr/>
      <dgm:t>
        <a:bodyPr/>
        <a:lstStyle/>
        <a:p>
          <a:endParaRPr lang="en-US"/>
        </a:p>
      </dgm:t>
    </dgm:pt>
    <dgm:pt modelId="{9F73CFEE-2474-41C7-947D-D2573EA5BB85}" type="pres">
      <dgm:prSet presAssocID="{23C5B636-1947-41B6-8D3F-D65CF7C56EED}" presName="root" presStyleCnt="0">
        <dgm:presLayoutVars>
          <dgm:dir/>
          <dgm:resizeHandles val="exact"/>
        </dgm:presLayoutVars>
      </dgm:prSet>
      <dgm:spPr/>
    </dgm:pt>
    <dgm:pt modelId="{C5FFD6C9-9FB0-4FA6-9D69-8A6B9BE27AD1}" type="pres">
      <dgm:prSet presAssocID="{23C5B636-1947-41B6-8D3F-D65CF7C56EED}" presName="container" presStyleCnt="0">
        <dgm:presLayoutVars>
          <dgm:dir/>
          <dgm:resizeHandles val="exact"/>
        </dgm:presLayoutVars>
      </dgm:prSet>
      <dgm:spPr/>
    </dgm:pt>
    <dgm:pt modelId="{A4229717-3829-4481-B477-000F34641F4F}" type="pres">
      <dgm:prSet presAssocID="{BA1F5D52-187B-4628-9B8A-D620F60BE201}" presName="compNode" presStyleCnt="0"/>
      <dgm:spPr/>
    </dgm:pt>
    <dgm:pt modelId="{3AF02BC0-7FF6-4F01-A048-B7B973782C34}" type="pres">
      <dgm:prSet presAssocID="{BA1F5D52-187B-4628-9B8A-D620F60BE201}" presName="iconBgRect" presStyleLbl="bgShp" presStyleIdx="0" presStyleCnt="4"/>
      <dgm:spPr>
        <a:solidFill>
          <a:schemeClr val="bg1">
            <a:lumMod val="65000"/>
          </a:schemeClr>
        </a:solidFill>
      </dgm:spPr>
    </dgm:pt>
    <dgm:pt modelId="{3A627161-E309-4181-98D8-972D9216BD9B}" type="pres">
      <dgm:prSet presAssocID="{BA1F5D52-187B-4628-9B8A-D620F60BE20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A52D6263-3F92-41AB-BA27-5BA4E5F910B2}" type="pres">
      <dgm:prSet presAssocID="{BA1F5D52-187B-4628-9B8A-D620F60BE201}" presName="spaceRect" presStyleCnt="0"/>
      <dgm:spPr/>
    </dgm:pt>
    <dgm:pt modelId="{4762351D-6749-43F4-95FB-BC9CE5497FA4}" type="pres">
      <dgm:prSet presAssocID="{BA1F5D52-187B-4628-9B8A-D620F60BE201}" presName="textRect" presStyleLbl="revTx" presStyleIdx="0" presStyleCnt="4">
        <dgm:presLayoutVars>
          <dgm:chMax val="1"/>
          <dgm:chPref val="1"/>
        </dgm:presLayoutVars>
      </dgm:prSet>
      <dgm:spPr/>
    </dgm:pt>
    <dgm:pt modelId="{39D1F89C-8022-467B-8B08-09D026E24644}" type="pres">
      <dgm:prSet presAssocID="{9EC816D3-D657-463D-ADAE-0D0A7942891B}" presName="sibTrans" presStyleLbl="sibTrans2D1" presStyleIdx="0" presStyleCnt="0"/>
      <dgm:spPr/>
    </dgm:pt>
    <dgm:pt modelId="{5E472636-46FE-4B75-AAC5-8543D28F5D4F}" type="pres">
      <dgm:prSet presAssocID="{AA854548-EE2A-4D33-AF26-3B435012CA4F}" presName="compNode" presStyleCnt="0"/>
      <dgm:spPr/>
    </dgm:pt>
    <dgm:pt modelId="{DECBD25A-0A4C-43B0-AB28-48E4DFB24EFB}" type="pres">
      <dgm:prSet presAssocID="{AA854548-EE2A-4D33-AF26-3B435012CA4F}" presName="iconBgRect" presStyleLbl="bgShp" presStyleIdx="1" presStyleCnt="4"/>
      <dgm:spPr>
        <a:solidFill>
          <a:schemeClr val="bg1">
            <a:lumMod val="65000"/>
          </a:schemeClr>
        </a:solidFill>
      </dgm:spPr>
    </dgm:pt>
    <dgm:pt modelId="{731A71FB-1293-4E8E-BC38-A64116105D2D}" type="pres">
      <dgm:prSet presAssocID="{AA854548-EE2A-4D33-AF26-3B435012CA4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98D505B1-7304-4C52-8368-34128D515168}" type="pres">
      <dgm:prSet presAssocID="{AA854548-EE2A-4D33-AF26-3B435012CA4F}" presName="spaceRect" presStyleCnt="0"/>
      <dgm:spPr/>
    </dgm:pt>
    <dgm:pt modelId="{FF8319FB-522A-419F-9723-349B34052B53}" type="pres">
      <dgm:prSet presAssocID="{AA854548-EE2A-4D33-AF26-3B435012CA4F}" presName="textRect" presStyleLbl="revTx" presStyleIdx="1" presStyleCnt="4">
        <dgm:presLayoutVars>
          <dgm:chMax val="1"/>
          <dgm:chPref val="1"/>
        </dgm:presLayoutVars>
      </dgm:prSet>
      <dgm:spPr/>
    </dgm:pt>
    <dgm:pt modelId="{65CA8BCB-172E-4D7B-81D5-DAB9B15F75C6}" type="pres">
      <dgm:prSet presAssocID="{EDF1B219-D3D7-4D75-B11C-8F54C729135D}" presName="sibTrans" presStyleLbl="sibTrans2D1" presStyleIdx="0" presStyleCnt="0"/>
      <dgm:spPr/>
    </dgm:pt>
    <dgm:pt modelId="{00FA6209-B1DF-4FFD-A8AA-40A685613041}" type="pres">
      <dgm:prSet presAssocID="{C20926CE-B0D5-4678-B6D8-CF17A9BD375B}" presName="compNode" presStyleCnt="0"/>
      <dgm:spPr/>
    </dgm:pt>
    <dgm:pt modelId="{66C3719C-DDE0-4CDB-ABC2-0087A0D54D5A}" type="pres">
      <dgm:prSet presAssocID="{C20926CE-B0D5-4678-B6D8-CF17A9BD375B}" presName="iconBgRect" presStyleLbl="bgShp" presStyleIdx="2" presStyleCnt="4"/>
      <dgm:spPr/>
    </dgm:pt>
    <dgm:pt modelId="{D7C66D15-CCC4-489E-864C-4549A124D7CD}" type="pres">
      <dgm:prSet presAssocID="{C20926CE-B0D5-4678-B6D8-CF17A9BD375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DA6147E0-4432-44D1-A8D8-78565FAF4103}" type="pres">
      <dgm:prSet presAssocID="{C20926CE-B0D5-4678-B6D8-CF17A9BD375B}" presName="spaceRect" presStyleCnt="0"/>
      <dgm:spPr/>
    </dgm:pt>
    <dgm:pt modelId="{D4BC2961-F9B0-402E-BDF0-E638A95775CF}" type="pres">
      <dgm:prSet presAssocID="{C20926CE-B0D5-4678-B6D8-CF17A9BD375B}" presName="textRect" presStyleLbl="revTx" presStyleIdx="2" presStyleCnt="4">
        <dgm:presLayoutVars>
          <dgm:chMax val="1"/>
          <dgm:chPref val="1"/>
        </dgm:presLayoutVars>
      </dgm:prSet>
      <dgm:spPr/>
    </dgm:pt>
    <dgm:pt modelId="{02A0D5F5-611C-46EC-93ED-90C34648BC6F}" type="pres">
      <dgm:prSet presAssocID="{3A334128-87D7-4108-B4B1-31167FDF1B4C}" presName="sibTrans" presStyleLbl="sibTrans2D1" presStyleIdx="0" presStyleCnt="0"/>
      <dgm:spPr/>
    </dgm:pt>
    <dgm:pt modelId="{EC9F704F-EE10-4B87-8502-7C1E17DDB11B}" type="pres">
      <dgm:prSet presAssocID="{2F81679A-F17B-4118-80D7-5FDD5ADEC6E8}" presName="compNode" presStyleCnt="0"/>
      <dgm:spPr/>
    </dgm:pt>
    <dgm:pt modelId="{A6053700-9E63-4684-B2F9-0391DF785D40}" type="pres">
      <dgm:prSet presAssocID="{2F81679A-F17B-4118-80D7-5FDD5ADEC6E8}" presName="iconBgRect" presStyleLbl="bgShp" presStyleIdx="3" presStyleCnt="4"/>
      <dgm:spPr>
        <a:solidFill>
          <a:schemeClr val="bg1">
            <a:lumMod val="65000"/>
          </a:schemeClr>
        </a:solidFill>
      </dgm:spPr>
    </dgm:pt>
    <dgm:pt modelId="{4B49C8ED-7B46-4D59-92B3-B6DCC7A08119}" type="pres">
      <dgm:prSet presAssocID="{2F81679A-F17B-4118-80D7-5FDD5ADEC6E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sers"/>
        </a:ext>
      </dgm:extLst>
    </dgm:pt>
    <dgm:pt modelId="{4B431D3B-4160-498F-B02F-FE22CF91C3A5}" type="pres">
      <dgm:prSet presAssocID="{2F81679A-F17B-4118-80D7-5FDD5ADEC6E8}" presName="spaceRect" presStyleCnt="0"/>
      <dgm:spPr/>
    </dgm:pt>
    <dgm:pt modelId="{6B4D028C-E9DC-46D0-901D-ED678F935031}" type="pres">
      <dgm:prSet presAssocID="{2F81679A-F17B-4118-80D7-5FDD5ADEC6E8}" presName="textRect" presStyleLbl="revTx" presStyleIdx="3" presStyleCnt="4">
        <dgm:presLayoutVars>
          <dgm:chMax val="1"/>
          <dgm:chPref val="1"/>
        </dgm:presLayoutVars>
      </dgm:prSet>
      <dgm:spPr/>
    </dgm:pt>
  </dgm:ptLst>
  <dgm:cxnLst>
    <dgm:cxn modelId="{14207204-6F3B-4D23-8EBF-E0F61DC9E190}" type="presOf" srcId="{9EC816D3-D657-463D-ADAE-0D0A7942891B}" destId="{39D1F89C-8022-467B-8B08-09D026E24644}" srcOrd="0" destOrd="0" presId="urn:microsoft.com/office/officeart/2018/2/layout/IconCircleList"/>
    <dgm:cxn modelId="{7098151D-DEB1-4403-9FFD-5A70761F535C}" type="presOf" srcId="{C20926CE-B0D5-4678-B6D8-CF17A9BD375B}" destId="{D4BC2961-F9B0-402E-BDF0-E638A95775CF}" srcOrd="0" destOrd="0" presId="urn:microsoft.com/office/officeart/2018/2/layout/IconCircleList"/>
    <dgm:cxn modelId="{66B2B341-4FFF-4EB0-A931-D8304A8BDB16}" srcId="{23C5B636-1947-41B6-8D3F-D65CF7C56EED}" destId="{2F81679A-F17B-4118-80D7-5FDD5ADEC6E8}" srcOrd="3" destOrd="0" parTransId="{AC1DE1FE-151B-4986-8FCE-DF31455B6297}" sibTransId="{DAC5A617-2C5E-4F10-B326-4BFC69EA1EE9}"/>
    <dgm:cxn modelId="{FB200645-1E14-4575-86F4-23E5DF393B25}" type="presOf" srcId="{3A334128-87D7-4108-B4B1-31167FDF1B4C}" destId="{02A0D5F5-611C-46EC-93ED-90C34648BC6F}" srcOrd="0" destOrd="0" presId="urn:microsoft.com/office/officeart/2018/2/layout/IconCircleList"/>
    <dgm:cxn modelId="{77C7806D-44A1-47D4-A25C-BE3AB1A5A3C6}" type="presOf" srcId="{23C5B636-1947-41B6-8D3F-D65CF7C56EED}" destId="{9F73CFEE-2474-41C7-947D-D2573EA5BB85}" srcOrd="0" destOrd="0" presId="urn:microsoft.com/office/officeart/2018/2/layout/IconCircleList"/>
    <dgm:cxn modelId="{3D58F170-E918-4DE2-AC45-30080824461B}" type="presOf" srcId="{AA854548-EE2A-4D33-AF26-3B435012CA4F}" destId="{FF8319FB-522A-419F-9723-349B34052B53}" srcOrd="0" destOrd="0" presId="urn:microsoft.com/office/officeart/2018/2/layout/IconCircleList"/>
    <dgm:cxn modelId="{F2FB7053-477E-45AD-B827-E341877224A1}" type="presOf" srcId="{2F81679A-F17B-4118-80D7-5FDD5ADEC6E8}" destId="{6B4D028C-E9DC-46D0-901D-ED678F935031}" srcOrd="0" destOrd="0" presId="urn:microsoft.com/office/officeart/2018/2/layout/IconCircleList"/>
    <dgm:cxn modelId="{9E73F07E-7FBE-4D4A-90BC-55D1CE39C452}" srcId="{23C5B636-1947-41B6-8D3F-D65CF7C56EED}" destId="{AA854548-EE2A-4D33-AF26-3B435012CA4F}" srcOrd="1" destOrd="0" parTransId="{79AC521B-72ED-4D86-8285-4858F047FBEA}" sibTransId="{EDF1B219-D3D7-4D75-B11C-8F54C729135D}"/>
    <dgm:cxn modelId="{B0C20B8C-B6D8-4B90-ACCE-4A495407FB31}" srcId="{23C5B636-1947-41B6-8D3F-D65CF7C56EED}" destId="{BA1F5D52-187B-4628-9B8A-D620F60BE201}" srcOrd="0" destOrd="0" parTransId="{B972849B-F0DA-4107-BED9-B8F2BBB9C823}" sibTransId="{9EC816D3-D657-463D-ADAE-0D0A7942891B}"/>
    <dgm:cxn modelId="{9F8703DF-923F-43EC-9A41-5B590CF636F4}" type="presOf" srcId="{BA1F5D52-187B-4628-9B8A-D620F60BE201}" destId="{4762351D-6749-43F4-95FB-BC9CE5497FA4}" srcOrd="0" destOrd="0" presId="urn:microsoft.com/office/officeart/2018/2/layout/IconCircleList"/>
    <dgm:cxn modelId="{7E531CE5-DA11-47B6-8900-6CA7BD994C12}" srcId="{23C5B636-1947-41B6-8D3F-D65CF7C56EED}" destId="{C20926CE-B0D5-4678-B6D8-CF17A9BD375B}" srcOrd="2" destOrd="0" parTransId="{91AABC23-7007-424E-9510-C8C063B11E6A}" sibTransId="{3A334128-87D7-4108-B4B1-31167FDF1B4C}"/>
    <dgm:cxn modelId="{EC3B84FE-C7D9-465C-A157-F54A5EFC7E44}" type="presOf" srcId="{EDF1B219-D3D7-4D75-B11C-8F54C729135D}" destId="{65CA8BCB-172E-4D7B-81D5-DAB9B15F75C6}" srcOrd="0" destOrd="0" presId="urn:microsoft.com/office/officeart/2018/2/layout/IconCircleList"/>
    <dgm:cxn modelId="{38E520B0-7DF8-43F9-B6BB-BEBBBD7A6086}" type="presParOf" srcId="{9F73CFEE-2474-41C7-947D-D2573EA5BB85}" destId="{C5FFD6C9-9FB0-4FA6-9D69-8A6B9BE27AD1}" srcOrd="0" destOrd="0" presId="urn:microsoft.com/office/officeart/2018/2/layout/IconCircleList"/>
    <dgm:cxn modelId="{01D0D1B0-5673-47FB-BBF4-8D7D6B1269AB}" type="presParOf" srcId="{C5FFD6C9-9FB0-4FA6-9D69-8A6B9BE27AD1}" destId="{A4229717-3829-4481-B477-000F34641F4F}" srcOrd="0" destOrd="0" presId="urn:microsoft.com/office/officeart/2018/2/layout/IconCircleList"/>
    <dgm:cxn modelId="{3D1D6A85-70B5-4E4C-AEC9-C5D902D020D9}" type="presParOf" srcId="{A4229717-3829-4481-B477-000F34641F4F}" destId="{3AF02BC0-7FF6-4F01-A048-B7B973782C34}" srcOrd="0" destOrd="0" presId="urn:microsoft.com/office/officeart/2018/2/layout/IconCircleList"/>
    <dgm:cxn modelId="{AC9A9534-877D-4004-A4B9-B47ED91E60BD}" type="presParOf" srcId="{A4229717-3829-4481-B477-000F34641F4F}" destId="{3A627161-E309-4181-98D8-972D9216BD9B}" srcOrd="1" destOrd="0" presId="urn:microsoft.com/office/officeart/2018/2/layout/IconCircleList"/>
    <dgm:cxn modelId="{1808F2AF-B8CA-4794-823E-5EF1CCD9EC54}" type="presParOf" srcId="{A4229717-3829-4481-B477-000F34641F4F}" destId="{A52D6263-3F92-41AB-BA27-5BA4E5F910B2}" srcOrd="2" destOrd="0" presId="urn:microsoft.com/office/officeart/2018/2/layout/IconCircleList"/>
    <dgm:cxn modelId="{E5639917-76B4-472F-93FE-68CC99986E99}" type="presParOf" srcId="{A4229717-3829-4481-B477-000F34641F4F}" destId="{4762351D-6749-43F4-95FB-BC9CE5497FA4}" srcOrd="3" destOrd="0" presId="urn:microsoft.com/office/officeart/2018/2/layout/IconCircleList"/>
    <dgm:cxn modelId="{2E903DFC-B047-410A-872E-3D27879C544A}" type="presParOf" srcId="{C5FFD6C9-9FB0-4FA6-9D69-8A6B9BE27AD1}" destId="{39D1F89C-8022-467B-8B08-09D026E24644}" srcOrd="1" destOrd="0" presId="urn:microsoft.com/office/officeart/2018/2/layout/IconCircleList"/>
    <dgm:cxn modelId="{E3B4731E-747D-4316-865F-A6B09D1D77B2}" type="presParOf" srcId="{C5FFD6C9-9FB0-4FA6-9D69-8A6B9BE27AD1}" destId="{5E472636-46FE-4B75-AAC5-8543D28F5D4F}" srcOrd="2" destOrd="0" presId="urn:microsoft.com/office/officeart/2018/2/layout/IconCircleList"/>
    <dgm:cxn modelId="{E1704016-C2AE-4C3B-9685-C13FBD9BD698}" type="presParOf" srcId="{5E472636-46FE-4B75-AAC5-8543D28F5D4F}" destId="{DECBD25A-0A4C-43B0-AB28-48E4DFB24EFB}" srcOrd="0" destOrd="0" presId="urn:microsoft.com/office/officeart/2018/2/layout/IconCircleList"/>
    <dgm:cxn modelId="{797BD5E0-8496-4E07-B12A-720BDD28CC62}" type="presParOf" srcId="{5E472636-46FE-4B75-AAC5-8543D28F5D4F}" destId="{731A71FB-1293-4E8E-BC38-A64116105D2D}" srcOrd="1" destOrd="0" presId="urn:microsoft.com/office/officeart/2018/2/layout/IconCircleList"/>
    <dgm:cxn modelId="{85BA96A1-87B8-4A75-A01B-93C654A11108}" type="presParOf" srcId="{5E472636-46FE-4B75-AAC5-8543D28F5D4F}" destId="{98D505B1-7304-4C52-8368-34128D515168}" srcOrd="2" destOrd="0" presId="urn:microsoft.com/office/officeart/2018/2/layout/IconCircleList"/>
    <dgm:cxn modelId="{C86E29AF-95E7-4DE6-8900-7E0BA8B3D3FF}" type="presParOf" srcId="{5E472636-46FE-4B75-AAC5-8543D28F5D4F}" destId="{FF8319FB-522A-419F-9723-349B34052B53}" srcOrd="3" destOrd="0" presId="urn:microsoft.com/office/officeart/2018/2/layout/IconCircleList"/>
    <dgm:cxn modelId="{1CDFECD2-EF2E-4D40-9486-0786E357DC7B}" type="presParOf" srcId="{C5FFD6C9-9FB0-4FA6-9D69-8A6B9BE27AD1}" destId="{65CA8BCB-172E-4D7B-81D5-DAB9B15F75C6}" srcOrd="3" destOrd="0" presId="urn:microsoft.com/office/officeart/2018/2/layout/IconCircleList"/>
    <dgm:cxn modelId="{E40C00A8-ECCF-4F86-BBE7-FA782DBD47AB}" type="presParOf" srcId="{C5FFD6C9-9FB0-4FA6-9D69-8A6B9BE27AD1}" destId="{00FA6209-B1DF-4FFD-A8AA-40A685613041}" srcOrd="4" destOrd="0" presId="urn:microsoft.com/office/officeart/2018/2/layout/IconCircleList"/>
    <dgm:cxn modelId="{73F9DB18-F778-44D5-AB49-7F89A3197E5F}" type="presParOf" srcId="{00FA6209-B1DF-4FFD-A8AA-40A685613041}" destId="{66C3719C-DDE0-4CDB-ABC2-0087A0D54D5A}" srcOrd="0" destOrd="0" presId="urn:microsoft.com/office/officeart/2018/2/layout/IconCircleList"/>
    <dgm:cxn modelId="{9C9B9CB4-35AB-481B-808D-DFF9D9C04CA0}" type="presParOf" srcId="{00FA6209-B1DF-4FFD-A8AA-40A685613041}" destId="{D7C66D15-CCC4-489E-864C-4549A124D7CD}" srcOrd="1" destOrd="0" presId="urn:microsoft.com/office/officeart/2018/2/layout/IconCircleList"/>
    <dgm:cxn modelId="{F01A30EC-389D-40B3-914A-E1645CBD6EBA}" type="presParOf" srcId="{00FA6209-B1DF-4FFD-A8AA-40A685613041}" destId="{DA6147E0-4432-44D1-A8D8-78565FAF4103}" srcOrd="2" destOrd="0" presId="urn:microsoft.com/office/officeart/2018/2/layout/IconCircleList"/>
    <dgm:cxn modelId="{63B26C99-CF22-4901-A976-316DA032A033}" type="presParOf" srcId="{00FA6209-B1DF-4FFD-A8AA-40A685613041}" destId="{D4BC2961-F9B0-402E-BDF0-E638A95775CF}" srcOrd="3" destOrd="0" presId="urn:microsoft.com/office/officeart/2018/2/layout/IconCircleList"/>
    <dgm:cxn modelId="{D02C7884-FBB9-4F85-BCD3-EC073AF4561C}" type="presParOf" srcId="{C5FFD6C9-9FB0-4FA6-9D69-8A6B9BE27AD1}" destId="{02A0D5F5-611C-46EC-93ED-90C34648BC6F}" srcOrd="5" destOrd="0" presId="urn:microsoft.com/office/officeart/2018/2/layout/IconCircleList"/>
    <dgm:cxn modelId="{7079AE1C-3EFC-4DB7-8F06-9A2B2CC35702}" type="presParOf" srcId="{C5FFD6C9-9FB0-4FA6-9D69-8A6B9BE27AD1}" destId="{EC9F704F-EE10-4B87-8502-7C1E17DDB11B}" srcOrd="6" destOrd="0" presId="urn:microsoft.com/office/officeart/2018/2/layout/IconCircleList"/>
    <dgm:cxn modelId="{97CF4A02-2193-437E-AA74-E1754629853E}" type="presParOf" srcId="{EC9F704F-EE10-4B87-8502-7C1E17DDB11B}" destId="{A6053700-9E63-4684-B2F9-0391DF785D40}" srcOrd="0" destOrd="0" presId="urn:microsoft.com/office/officeart/2018/2/layout/IconCircleList"/>
    <dgm:cxn modelId="{2F1D5164-A361-42C5-8314-C22EDA70D38A}" type="presParOf" srcId="{EC9F704F-EE10-4B87-8502-7C1E17DDB11B}" destId="{4B49C8ED-7B46-4D59-92B3-B6DCC7A08119}" srcOrd="1" destOrd="0" presId="urn:microsoft.com/office/officeart/2018/2/layout/IconCircleList"/>
    <dgm:cxn modelId="{FB62121B-98BD-4194-AE81-6BC9141DCFD9}" type="presParOf" srcId="{EC9F704F-EE10-4B87-8502-7C1E17DDB11B}" destId="{4B431D3B-4160-498F-B02F-FE22CF91C3A5}" srcOrd="2" destOrd="0" presId="urn:microsoft.com/office/officeart/2018/2/layout/IconCircleList"/>
    <dgm:cxn modelId="{5225F298-A0B2-4615-A805-F99A6DABC2ED}" type="presParOf" srcId="{EC9F704F-EE10-4B87-8502-7C1E17DDB11B}" destId="{6B4D028C-E9DC-46D0-901D-ED678F935031}"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3C5B636-1947-41B6-8D3F-D65CF7C56EED}"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BA1F5D52-187B-4628-9B8A-D620F60BE201}">
      <dgm:prSet phldrT="[Text]"/>
      <dgm:spPr/>
      <dgm:t>
        <a:bodyPr/>
        <a:lstStyle/>
        <a:p>
          <a:pPr>
            <a:lnSpc>
              <a:spcPct val="100000"/>
            </a:lnSpc>
          </a:pPr>
          <a:r>
            <a:rPr lang="en-US" dirty="0">
              <a:latin typeface="Arial" panose="020B0604020202020204" pitchFamily="34" charset="0"/>
              <a:cs typeface="Arial" panose="020B0604020202020204" pitchFamily="34" charset="0"/>
            </a:rPr>
            <a:t>Data Collection and Pre-Processing </a:t>
          </a:r>
        </a:p>
      </dgm:t>
    </dgm:pt>
    <dgm:pt modelId="{B972849B-F0DA-4107-BED9-B8F2BBB9C823}" type="parTrans" cxnId="{B0C20B8C-B6D8-4B90-ACCE-4A495407FB31}">
      <dgm:prSet/>
      <dgm:spPr/>
      <dgm:t>
        <a:bodyPr/>
        <a:lstStyle/>
        <a:p>
          <a:endParaRPr lang="en-US"/>
        </a:p>
      </dgm:t>
    </dgm:pt>
    <dgm:pt modelId="{9EC816D3-D657-463D-ADAE-0D0A7942891B}" type="sibTrans" cxnId="{B0C20B8C-B6D8-4B90-ACCE-4A495407FB31}">
      <dgm:prSet/>
      <dgm:spPr/>
      <dgm:t>
        <a:bodyPr/>
        <a:lstStyle/>
        <a:p>
          <a:pPr>
            <a:lnSpc>
              <a:spcPct val="100000"/>
            </a:lnSpc>
          </a:pPr>
          <a:endParaRPr lang="en-US"/>
        </a:p>
      </dgm:t>
    </dgm:pt>
    <dgm:pt modelId="{AA854548-EE2A-4D33-AF26-3B435012CA4F}">
      <dgm:prSet phldrT="[Text]"/>
      <dgm:spPr/>
      <dgm:t>
        <a:bodyPr/>
        <a:lstStyle/>
        <a:p>
          <a:pPr>
            <a:lnSpc>
              <a:spcPct val="100000"/>
            </a:lnSpc>
          </a:pPr>
          <a:r>
            <a:rPr lang="en-US">
              <a:latin typeface="Arial" panose="020B0604020202020204" pitchFamily="34" charset="0"/>
              <a:cs typeface="Arial" panose="020B0604020202020204" pitchFamily="34" charset="0"/>
            </a:rPr>
            <a:t>EDA / Feature Transformations</a:t>
          </a:r>
        </a:p>
      </dgm:t>
    </dgm:pt>
    <dgm:pt modelId="{79AC521B-72ED-4D86-8285-4858F047FBEA}" type="parTrans" cxnId="{9E73F07E-7FBE-4D4A-90BC-55D1CE39C452}">
      <dgm:prSet/>
      <dgm:spPr/>
      <dgm:t>
        <a:bodyPr/>
        <a:lstStyle/>
        <a:p>
          <a:endParaRPr lang="en-US"/>
        </a:p>
      </dgm:t>
    </dgm:pt>
    <dgm:pt modelId="{EDF1B219-D3D7-4D75-B11C-8F54C729135D}" type="sibTrans" cxnId="{9E73F07E-7FBE-4D4A-90BC-55D1CE39C452}">
      <dgm:prSet/>
      <dgm:spPr/>
      <dgm:t>
        <a:bodyPr/>
        <a:lstStyle/>
        <a:p>
          <a:pPr>
            <a:lnSpc>
              <a:spcPct val="100000"/>
            </a:lnSpc>
          </a:pPr>
          <a:endParaRPr lang="en-US"/>
        </a:p>
      </dgm:t>
    </dgm:pt>
    <dgm:pt modelId="{C20926CE-B0D5-4678-B6D8-CF17A9BD375B}">
      <dgm:prSet phldrT="[Text]"/>
      <dgm:spPr/>
      <dgm:t>
        <a:bodyPr/>
        <a:lstStyle/>
        <a:p>
          <a:pPr>
            <a:lnSpc>
              <a:spcPct val="100000"/>
            </a:lnSpc>
          </a:pPr>
          <a:r>
            <a:rPr lang="en-US">
              <a:latin typeface="Arial" panose="020B0604020202020204" pitchFamily="34" charset="0"/>
              <a:cs typeface="Arial" panose="020B0604020202020204" pitchFamily="34" charset="0"/>
            </a:rPr>
            <a:t>Model Training / Validation</a:t>
          </a:r>
        </a:p>
      </dgm:t>
    </dgm:pt>
    <dgm:pt modelId="{91AABC23-7007-424E-9510-C8C063B11E6A}" type="parTrans" cxnId="{7E531CE5-DA11-47B6-8900-6CA7BD994C12}">
      <dgm:prSet/>
      <dgm:spPr/>
      <dgm:t>
        <a:bodyPr/>
        <a:lstStyle/>
        <a:p>
          <a:endParaRPr lang="en-US"/>
        </a:p>
      </dgm:t>
    </dgm:pt>
    <dgm:pt modelId="{3A334128-87D7-4108-B4B1-31167FDF1B4C}" type="sibTrans" cxnId="{7E531CE5-DA11-47B6-8900-6CA7BD994C12}">
      <dgm:prSet/>
      <dgm:spPr/>
      <dgm:t>
        <a:bodyPr/>
        <a:lstStyle/>
        <a:p>
          <a:pPr>
            <a:lnSpc>
              <a:spcPct val="100000"/>
            </a:lnSpc>
          </a:pPr>
          <a:endParaRPr lang="en-US"/>
        </a:p>
      </dgm:t>
    </dgm:pt>
    <dgm:pt modelId="{2F81679A-F17B-4118-80D7-5FDD5ADEC6E8}">
      <dgm:prSet phldrT="[Text]"/>
      <dgm:spPr/>
      <dgm:t>
        <a:bodyPr/>
        <a:lstStyle/>
        <a:p>
          <a:pPr>
            <a:lnSpc>
              <a:spcPct val="100000"/>
            </a:lnSpc>
          </a:pPr>
          <a:r>
            <a:rPr lang="en-US">
              <a:latin typeface="Arial" panose="020B0604020202020204" pitchFamily="34" charset="0"/>
              <a:cs typeface="Arial" panose="020B0604020202020204" pitchFamily="34" charset="0"/>
            </a:rPr>
            <a:t>Deployment</a:t>
          </a:r>
        </a:p>
      </dgm:t>
    </dgm:pt>
    <dgm:pt modelId="{AC1DE1FE-151B-4986-8FCE-DF31455B6297}" type="parTrans" cxnId="{66B2B341-4FFF-4EB0-A931-D8304A8BDB16}">
      <dgm:prSet/>
      <dgm:spPr/>
      <dgm:t>
        <a:bodyPr/>
        <a:lstStyle/>
        <a:p>
          <a:endParaRPr lang="en-US"/>
        </a:p>
      </dgm:t>
    </dgm:pt>
    <dgm:pt modelId="{DAC5A617-2C5E-4F10-B326-4BFC69EA1EE9}" type="sibTrans" cxnId="{66B2B341-4FFF-4EB0-A931-D8304A8BDB16}">
      <dgm:prSet/>
      <dgm:spPr/>
      <dgm:t>
        <a:bodyPr/>
        <a:lstStyle/>
        <a:p>
          <a:endParaRPr lang="en-US"/>
        </a:p>
      </dgm:t>
    </dgm:pt>
    <dgm:pt modelId="{9F73CFEE-2474-41C7-947D-D2573EA5BB85}" type="pres">
      <dgm:prSet presAssocID="{23C5B636-1947-41B6-8D3F-D65CF7C56EED}" presName="root" presStyleCnt="0">
        <dgm:presLayoutVars>
          <dgm:dir/>
          <dgm:resizeHandles val="exact"/>
        </dgm:presLayoutVars>
      </dgm:prSet>
      <dgm:spPr/>
    </dgm:pt>
    <dgm:pt modelId="{C5FFD6C9-9FB0-4FA6-9D69-8A6B9BE27AD1}" type="pres">
      <dgm:prSet presAssocID="{23C5B636-1947-41B6-8D3F-D65CF7C56EED}" presName="container" presStyleCnt="0">
        <dgm:presLayoutVars>
          <dgm:dir/>
          <dgm:resizeHandles val="exact"/>
        </dgm:presLayoutVars>
      </dgm:prSet>
      <dgm:spPr/>
    </dgm:pt>
    <dgm:pt modelId="{A4229717-3829-4481-B477-000F34641F4F}" type="pres">
      <dgm:prSet presAssocID="{BA1F5D52-187B-4628-9B8A-D620F60BE201}" presName="compNode" presStyleCnt="0"/>
      <dgm:spPr/>
    </dgm:pt>
    <dgm:pt modelId="{3AF02BC0-7FF6-4F01-A048-B7B973782C34}" type="pres">
      <dgm:prSet presAssocID="{BA1F5D52-187B-4628-9B8A-D620F60BE201}" presName="iconBgRect" presStyleLbl="bgShp" presStyleIdx="0" presStyleCnt="4"/>
      <dgm:spPr>
        <a:solidFill>
          <a:schemeClr val="bg1">
            <a:lumMod val="65000"/>
          </a:schemeClr>
        </a:solidFill>
      </dgm:spPr>
    </dgm:pt>
    <dgm:pt modelId="{3A627161-E309-4181-98D8-972D9216BD9B}" type="pres">
      <dgm:prSet presAssocID="{BA1F5D52-187B-4628-9B8A-D620F60BE201}"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A52D6263-3F92-41AB-BA27-5BA4E5F910B2}" type="pres">
      <dgm:prSet presAssocID="{BA1F5D52-187B-4628-9B8A-D620F60BE201}" presName="spaceRect" presStyleCnt="0"/>
      <dgm:spPr/>
    </dgm:pt>
    <dgm:pt modelId="{4762351D-6749-43F4-95FB-BC9CE5497FA4}" type="pres">
      <dgm:prSet presAssocID="{BA1F5D52-187B-4628-9B8A-D620F60BE201}" presName="textRect" presStyleLbl="revTx" presStyleIdx="0" presStyleCnt="4">
        <dgm:presLayoutVars>
          <dgm:chMax val="1"/>
          <dgm:chPref val="1"/>
        </dgm:presLayoutVars>
      </dgm:prSet>
      <dgm:spPr/>
    </dgm:pt>
    <dgm:pt modelId="{39D1F89C-8022-467B-8B08-09D026E24644}" type="pres">
      <dgm:prSet presAssocID="{9EC816D3-D657-463D-ADAE-0D0A7942891B}" presName="sibTrans" presStyleLbl="sibTrans2D1" presStyleIdx="0" presStyleCnt="0"/>
      <dgm:spPr/>
    </dgm:pt>
    <dgm:pt modelId="{5E472636-46FE-4B75-AAC5-8543D28F5D4F}" type="pres">
      <dgm:prSet presAssocID="{AA854548-EE2A-4D33-AF26-3B435012CA4F}" presName="compNode" presStyleCnt="0"/>
      <dgm:spPr/>
    </dgm:pt>
    <dgm:pt modelId="{DECBD25A-0A4C-43B0-AB28-48E4DFB24EFB}" type="pres">
      <dgm:prSet presAssocID="{AA854548-EE2A-4D33-AF26-3B435012CA4F}" presName="iconBgRect" presStyleLbl="bgShp" presStyleIdx="1" presStyleCnt="4"/>
      <dgm:spPr>
        <a:solidFill>
          <a:schemeClr val="bg1">
            <a:lumMod val="65000"/>
          </a:schemeClr>
        </a:solidFill>
      </dgm:spPr>
    </dgm:pt>
    <dgm:pt modelId="{731A71FB-1293-4E8E-BC38-A64116105D2D}" type="pres">
      <dgm:prSet presAssocID="{AA854548-EE2A-4D33-AF26-3B435012CA4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98D505B1-7304-4C52-8368-34128D515168}" type="pres">
      <dgm:prSet presAssocID="{AA854548-EE2A-4D33-AF26-3B435012CA4F}" presName="spaceRect" presStyleCnt="0"/>
      <dgm:spPr/>
    </dgm:pt>
    <dgm:pt modelId="{FF8319FB-522A-419F-9723-349B34052B53}" type="pres">
      <dgm:prSet presAssocID="{AA854548-EE2A-4D33-AF26-3B435012CA4F}" presName="textRect" presStyleLbl="revTx" presStyleIdx="1" presStyleCnt="4">
        <dgm:presLayoutVars>
          <dgm:chMax val="1"/>
          <dgm:chPref val="1"/>
        </dgm:presLayoutVars>
      </dgm:prSet>
      <dgm:spPr/>
    </dgm:pt>
    <dgm:pt modelId="{65CA8BCB-172E-4D7B-81D5-DAB9B15F75C6}" type="pres">
      <dgm:prSet presAssocID="{EDF1B219-D3D7-4D75-B11C-8F54C729135D}" presName="sibTrans" presStyleLbl="sibTrans2D1" presStyleIdx="0" presStyleCnt="0"/>
      <dgm:spPr/>
    </dgm:pt>
    <dgm:pt modelId="{00FA6209-B1DF-4FFD-A8AA-40A685613041}" type="pres">
      <dgm:prSet presAssocID="{C20926CE-B0D5-4678-B6D8-CF17A9BD375B}" presName="compNode" presStyleCnt="0"/>
      <dgm:spPr/>
    </dgm:pt>
    <dgm:pt modelId="{66C3719C-DDE0-4CDB-ABC2-0087A0D54D5A}" type="pres">
      <dgm:prSet presAssocID="{C20926CE-B0D5-4678-B6D8-CF17A9BD375B}" presName="iconBgRect" presStyleLbl="bgShp" presStyleIdx="2" presStyleCnt="4"/>
      <dgm:spPr>
        <a:solidFill>
          <a:schemeClr val="bg1">
            <a:lumMod val="65000"/>
          </a:schemeClr>
        </a:solidFill>
      </dgm:spPr>
    </dgm:pt>
    <dgm:pt modelId="{D7C66D15-CCC4-489E-864C-4549A124D7CD}" type="pres">
      <dgm:prSet presAssocID="{C20926CE-B0D5-4678-B6D8-CF17A9BD375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DA6147E0-4432-44D1-A8D8-78565FAF4103}" type="pres">
      <dgm:prSet presAssocID="{C20926CE-B0D5-4678-B6D8-CF17A9BD375B}" presName="spaceRect" presStyleCnt="0"/>
      <dgm:spPr/>
    </dgm:pt>
    <dgm:pt modelId="{D4BC2961-F9B0-402E-BDF0-E638A95775CF}" type="pres">
      <dgm:prSet presAssocID="{C20926CE-B0D5-4678-B6D8-CF17A9BD375B}" presName="textRect" presStyleLbl="revTx" presStyleIdx="2" presStyleCnt="4">
        <dgm:presLayoutVars>
          <dgm:chMax val="1"/>
          <dgm:chPref val="1"/>
        </dgm:presLayoutVars>
      </dgm:prSet>
      <dgm:spPr/>
    </dgm:pt>
    <dgm:pt modelId="{02A0D5F5-611C-46EC-93ED-90C34648BC6F}" type="pres">
      <dgm:prSet presAssocID="{3A334128-87D7-4108-B4B1-31167FDF1B4C}" presName="sibTrans" presStyleLbl="sibTrans2D1" presStyleIdx="0" presStyleCnt="0"/>
      <dgm:spPr/>
    </dgm:pt>
    <dgm:pt modelId="{EC9F704F-EE10-4B87-8502-7C1E17DDB11B}" type="pres">
      <dgm:prSet presAssocID="{2F81679A-F17B-4118-80D7-5FDD5ADEC6E8}" presName="compNode" presStyleCnt="0"/>
      <dgm:spPr/>
    </dgm:pt>
    <dgm:pt modelId="{A6053700-9E63-4684-B2F9-0391DF785D40}" type="pres">
      <dgm:prSet presAssocID="{2F81679A-F17B-4118-80D7-5FDD5ADEC6E8}" presName="iconBgRect" presStyleLbl="bgShp" presStyleIdx="3" presStyleCnt="4"/>
      <dgm:spPr/>
    </dgm:pt>
    <dgm:pt modelId="{4B49C8ED-7B46-4D59-92B3-B6DCC7A08119}" type="pres">
      <dgm:prSet presAssocID="{2F81679A-F17B-4118-80D7-5FDD5ADEC6E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Users"/>
        </a:ext>
      </dgm:extLst>
    </dgm:pt>
    <dgm:pt modelId="{4B431D3B-4160-498F-B02F-FE22CF91C3A5}" type="pres">
      <dgm:prSet presAssocID="{2F81679A-F17B-4118-80D7-5FDD5ADEC6E8}" presName="spaceRect" presStyleCnt="0"/>
      <dgm:spPr/>
    </dgm:pt>
    <dgm:pt modelId="{6B4D028C-E9DC-46D0-901D-ED678F935031}" type="pres">
      <dgm:prSet presAssocID="{2F81679A-F17B-4118-80D7-5FDD5ADEC6E8}" presName="textRect" presStyleLbl="revTx" presStyleIdx="3" presStyleCnt="4">
        <dgm:presLayoutVars>
          <dgm:chMax val="1"/>
          <dgm:chPref val="1"/>
        </dgm:presLayoutVars>
      </dgm:prSet>
      <dgm:spPr/>
    </dgm:pt>
  </dgm:ptLst>
  <dgm:cxnLst>
    <dgm:cxn modelId="{14207204-6F3B-4D23-8EBF-E0F61DC9E190}" type="presOf" srcId="{9EC816D3-D657-463D-ADAE-0D0A7942891B}" destId="{39D1F89C-8022-467B-8B08-09D026E24644}" srcOrd="0" destOrd="0" presId="urn:microsoft.com/office/officeart/2018/2/layout/IconCircleList"/>
    <dgm:cxn modelId="{7098151D-DEB1-4403-9FFD-5A70761F535C}" type="presOf" srcId="{C20926CE-B0D5-4678-B6D8-CF17A9BD375B}" destId="{D4BC2961-F9B0-402E-BDF0-E638A95775CF}" srcOrd="0" destOrd="0" presId="urn:microsoft.com/office/officeart/2018/2/layout/IconCircleList"/>
    <dgm:cxn modelId="{66B2B341-4FFF-4EB0-A931-D8304A8BDB16}" srcId="{23C5B636-1947-41B6-8D3F-D65CF7C56EED}" destId="{2F81679A-F17B-4118-80D7-5FDD5ADEC6E8}" srcOrd="3" destOrd="0" parTransId="{AC1DE1FE-151B-4986-8FCE-DF31455B6297}" sibTransId="{DAC5A617-2C5E-4F10-B326-4BFC69EA1EE9}"/>
    <dgm:cxn modelId="{FB200645-1E14-4575-86F4-23E5DF393B25}" type="presOf" srcId="{3A334128-87D7-4108-B4B1-31167FDF1B4C}" destId="{02A0D5F5-611C-46EC-93ED-90C34648BC6F}" srcOrd="0" destOrd="0" presId="urn:microsoft.com/office/officeart/2018/2/layout/IconCircleList"/>
    <dgm:cxn modelId="{77C7806D-44A1-47D4-A25C-BE3AB1A5A3C6}" type="presOf" srcId="{23C5B636-1947-41B6-8D3F-D65CF7C56EED}" destId="{9F73CFEE-2474-41C7-947D-D2573EA5BB85}" srcOrd="0" destOrd="0" presId="urn:microsoft.com/office/officeart/2018/2/layout/IconCircleList"/>
    <dgm:cxn modelId="{3D58F170-E918-4DE2-AC45-30080824461B}" type="presOf" srcId="{AA854548-EE2A-4D33-AF26-3B435012CA4F}" destId="{FF8319FB-522A-419F-9723-349B34052B53}" srcOrd="0" destOrd="0" presId="urn:microsoft.com/office/officeart/2018/2/layout/IconCircleList"/>
    <dgm:cxn modelId="{F2FB7053-477E-45AD-B827-E341877224A1}" type="presOf" srcId="{2F81679A-F17B-4118-80D7-5FDD5ADEC6E8}" destId="{6B4D028C-E9DC-46D0-901D-ED678F935031}" srcOrd="0" destOrd="0" presId="urn:microsoft.com/office/officeart/2018/2/layout/IconCircleList"/>
    <dgm:cxn modelId="{9E73F07E-7FBE-4D4A-90BC-55D1CE39C452}" srcId="{23C5B636-1947-41B6-8D3F-D65CF7C56EED}" destId="{AA854548-EE2A-4D33-AF26-3B435012CA4F}" srcOrd="1" destOrd="0" parTransId="{79AC521B-72ED-4D86-8285-4858F047FBEA}" sibTransId="{EDF1B219-D3D7-4D75-B11C-8F54C729135D}"/>
    <dgm:cxn modelId="{B0C20B8C-B6D8-4B90-ACCE-4A495407FB31}" srcId="{23C5B636-1947-41B6-8D3F-D65CF7C56EED}" destId="{BA1F5D52-187B-4628-9B8A-D620F60BE201}" srcOrd="0" destOrd="0" parTransId="{B972849B-F0DA-4107-BED9-B8F2BBB9C823}" sibTransId="{9EC816D3-D657-463D-ADAE-0D0A7942891B}"/>
    <dgm:cxn modelId="{9F8703DF-923F-43EC-9A41-5B590CF636F4}" type="presOf" srcId="{BA1F5D52-187B-4628-9B8A-D620F60BE201}" destId="{4762351D-6749-43F4-95FB-BC9CE5497FA4}" srcOrd="0" destOrd="0" presId="urn:microsoft.com/office/officeart/2018/2/layout/IconCircleList"/>
    <dgm:cxn modelId="{7E531CE5-DA11-47B6-8900-6CA7BD994C12}" srcId="{23C5B636-1947-41B6-8D3F-D65CF7C56EED}" destId="{C20926CE-B0D5-4678-B6D8-CF17A9BD375B}" srcOrd="2" destOrd="0" parTransId="{91AABC23-7007-424E-9510-C8C063B11E6A}" sibTransId="{3A334128-87D7-4108-B4B1-31167FDF1B4C}"/>
    <dgm:cxn modelId="{EC3B84FE-C7D9-465C-A157-F54A5EFC7E44}" type="presOf" srcId="{EDF1B219-D3D7-4D75-B11C-8F54C729135D}" destId="{65CA8BCB-172E-4D7B-81D5-DAB9B15F75C6}" srcOrd="0" destOrd="0" presId="urn:microsoft.com/office/officeart/2018/2/layout/IconCircleList"/>
    <dgm:cxn modelId="{38E520B0-7DF8-43F9-B6BB-BEBBBD7A6086}" type="presParOf" srcId="{9F73CFEE-2474-41C7-947D-D2573EA5BB85}" destId="{C5FFD6C9-9FB0-4FA6-9D69-8A6B9BE27AD1}" srcOrd="0" destOrd="0" presId="urn:microsoft.com/office/officeart/2018/2/layout/IconCircleList"/>
    <dgm:cxn modelId="{01D0D1B0-5673-47FB-BBF4-8D7D6B1269AB}" type="presParOf" srcId="{C5FFD6C9-9FB0-4FA6-9D69-8A6B9BE27AD1}" destId="{A4229717-3829-4481-B477-000F34641F4F}" srcOrd="0" destOrd="0" presId="urn:microsoft.com/office/officeart/2018/2/layout/IconCircleList"/>
    <dgm:cxn modelId="{3D1D6A85-70B5-4E4C-AEC9-C5D902D020D9}" type="presParOf" srcId="{A4229717-3829-4481-B477-000F34641F4F}" destId="{3AF02BC0-7FF6-4F01-A048-B7B973782C34}" srcOrd="0" destOrd="0" presId="urn:microsoft.com/office/officeart/2018/2/layout/IconCircleList"/>
    <dgm:cxn modelId="{AC9A9534-877D-4004-A4B9-B47ED91E60BD}" type="presParOf" srcId="{A4229717-3829-4481-B477-000F34641F4F}" destId="{3A627161-E309-4181-98D8-972D9216BD9B}" srcOrd="1" destOrd="0" presId="urn:microsoft.com/office/officeart/2018/2/layout/IconCircleList"/>
    <dgm:cxn modelId="{1808F2AF-B8CA-4794-823E-5EF1CCD9EC54}" type="presParOf" srcId="{A4229717-3829-4481-B477-000F34641F4F}" destId="{A52D6263-3F92-41AB-BA27-5BA4E5F910B2}" srcOrd="2" destOrd="0" presId="urn:microsoft.com/office/officeart/2018/2/layout/IconCircleList"/>
    <dgm:cxn modelId="{E5639917-76B4-472F-93FE-68CC99986E99}" type="presParOf" srcId="{A4229717-3829-4481-B477-000F34641F4F}" destId="{4762351D-6749-43F4-95FB-BC9CE5497FA4}" srcOrd="3" destOrd="0" presId="urn:microsoft.com/office/officeart/2018/2/layout/IconCircleList"/>
    <dgm:cxn modelId="{2E903DFC-B047-410A-872E-3D27879C544A}" type="presParOf" srcId="{C5FFD6C9-9FB0-4FA6-9D69-8A6B9BE27AD1}" destId="{39D1F89C-8022-467B-8B08-09D026E24644}" srcOrd="1" destOrd="0" presId="urn:microsoft.com/office/officeart/2018/2/layout/IconCircleList"/>
    <dgm:cxn modelId="{E3B4731E-747D-4316-865F-A6B09D1D77B2}" type="presParOf" srcId="{C5FFD6C9-9FB0-4FA6-9D69-8A6B9BE27AD1}" destId="{5E472636-46FE-4B75-AAC5-8543D28F5D4F}" srcOrd="2" destOrd="0" presId="urn:microsoft.com/office/officeart/2018/2/layout/IconCircleList"/>
    <dgm:cxn modelId="{E1704016-C2AE-4C3B-9685-C13FBD9BD698}" type="presParOf" srcId="{5E472636-46FE-4B75-AAC5-8543D28F5D4F}" destId="{DECBD25A-0A4C-43B0-AB28-48E4DFB24EFB}" srcOrd="0" destOrd="0" presId="urn:microsoft.com/office/officeart/2018/2/layout/IconCircleList"/>
    <dgm:cxn modelId="{797BD5E0-8496-4E07-B12A-720BDD28CC62}" type="presParOf" srcId="{5E472636-46FE-4B75-AAC5-8543D28F5D4F}" destId="{731A71FB-1293-4E8E-BC38-A64116105D2D}" srcOrd="1" destOrd="0" presId="urn:microsoft.com/office/officeart/2018/2/layout/IconCircleList"/>
    <dgm:cxn modelId="{85BA96A1-87B8-4A75-A01B-93C654A11108}" type="presParOf" srcId="{5E472636-46FE-4B75-AAC5-8543D28F5D4F}" destId="{98D505B1-7304-4C52-8368-34128D515168}" srcOrd="2" destOrd="0" presId="urn:microsoft.com/office/officeart/2018/2/layout/IconCircleList"/>
    <dgm:cxn modelId="{C86E29AF-95E7-4DE6-8900-7E0BA8B3D3FF}" type="presParOf" srcId="{5E472636-46FE-4B75-AAC5-8543D28F5D4F}" destId="{FF8319FB-522A-419F-9723-349B34052B53}" srcOrd="3" destOrd="0" presId="urn:microsoft.com/office/officeart/2018/2/layout/IconCircleList"/>
    <dgm:cxn modelId="{1CDFECD2-EF2E-4D40-9486-0786E357DC7B}" type="presParOf" srcId="{C5FFD6C9-9FB0-4FA6-9D69-8A6B9BE27AD1}" destId="{65CA8BCB-172E-4D7B-81D5-DAB9B15F75C6}" srcOrd="3" destOrd="0" presId="urn:microsoft.com/office/officeart/2018/2/layout/IconCircleList"/>
    <dgm:cxn modelId="{E40C00A8-ECCF-4F86-BBE7-FA782DBD47AB}" type="presParOf" srcId="{C5FFD6C9-9FB0-4FA6-9D69-8A6B9BE27AD1}" destId="{00FA6209-B1DF-4FFD-A8AA-40A685613041}" srcOrd="4" destOrd="0" presId="urn:microsoft.com/office/officeart/2018/2/layout/IconCircleList"/>
    <dgm:cxn modelId="{73F9DB18-F778-44D5-AB49-7F89A3197E5F}" type="presParOf" srcId="{00FA6209-B1DF-4FFD-A8AA-40A685613041}" destId="{66C3719C-DDE0-4CDB-ABC2-0087A0D54D5A}" srcOrd="0" destOrd="0" presId="urn:microsoft.com/office/officeart/2018/2/layout/IconCircleList"/>
    <dgm:cxn modelId="{9C9B9CB4-35AB-481B-808D-DFF9D9C04CA0}" type="presParOf" srcId="{00FA6209-B1DF-4FFD-A8AA-40A685613041}" destId="{D7C66D15-CCC4-489E-864C-4549A124D7CD}" srcOrd="1" destOrd="0" presId="urn:microsoft.com/office/officeart/2018/2/layout/IconCircleList"/>
    <dgm:cxn modelId="{F01A30EC-389D-40B3-914A-E1645CBD6EBA}" type="presParOf" srcId="{00FA6209-B1DF-4FFD-A8AA-40A685613041}" destId="{DA6147E0-4432-44D1-A8D8-78565FAF4103}" srcOrd="2" destOrd="0" presId="urn:microsoft.com/office/officeart/2018/2/layout/IconCircleList"/>
    <dgm:cxn modelId="{63B26C99-CF22-4901-A976-316DA032A033}" type="presParOf" srcId="{00FA6209-B1DF-4FFD-A8AA-40A685613041}" destId="{D4BC2961-F9B0-402E-BDF0-E638A95775CF}" srcOrd="3" destOrd="0" presId="urn:microsoft.com/office/officeart/2018/2/layout/IconCircleList"/>
    <dgm:cxn modelId="{D02C7884-FBB9-4F85-BCD3-EC073AF4561C}" type="presParOf" srcId="{C5FFD6C9-9FB0-4FA6-9D69-8A6B9BE27AD1}" destId="{02A0D5F5-611C-46EC-93ED-90C34648BC6F}" srcOrd="5" destOrd="0" presId="urn:microsoft.com/office/officeart/2018/2/layout/IconCircleList"/>
    <dgm:cxn modelId="{7079AE1C-3EFC-4DB7-8F06-9A2B2CC35702}" type="presParOf" srcId="{C5FFD6C9-9FB0-4FA6-9D69-8A6B9BE27AD1}" destId="{EC9F704F-EE10-4B87-8502-7C1E17DDB11B}" srcOrd="6" destOrd="0" presId="urn:microsoft.com/office/officeart/2018/2/layout/IconCircleList"/>
    <dgm:cxn modelId="{97CF4A02-2193-437E-AA74-E1754629853E}" type="presParOf" srcId="{EC9F704F-EE10-4B87-8502-7C1E17DDB11B}" destId="{A6053700-9E63-4684-B2F9-0391DF785D40}" srcOrd="0" destOrd="0" presId="urn:microsoft.com/office/officeart/2018/2/layout/IconCircleList"/>
    <dgm:cxn modelId="{2F1D5164-A361-42C5-8314-C22EDA70D38A}" type="presParOf" srcId="{EC9F704F-EE10-4B87-8502-7C1E17DDB11B}" destId="{4B49C8ED-7B46-4D59-92B3-B6DCC7A08119}" srcOrd="1" destOrd="0" presId="urn:microsoft.com/office/officeart/2018/2/layout/IconCircleList"/>
    <dgm:cxn modelId="{FB62121B-98BD-4194-AE81-6BC9141DCFD9}" type="presParOf" srcId="{EC9F704F-EE10-4B87-8502-7C1E17DDB11B}" destId="{4B431D3B-4160-498F-B02F-FE22CF91C3A5}" srcOrd="2" destOrd="0" presId="urn:microsoft.com/office/officeart/2018/2/layout/IconCircleList"/>
    <dgm:cxn modelId="{5225F298-A0B2-4615-A805-F99A6DABC2ED}" type="presParOf" srcId="{EC9F704F-EE10-4B87-8502-7C1E17DDB11B}" destId="{6B4D028C-E9DC-46D0-901D-ED678F935031}"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7EBDCC8-668C-4072-B1F3-3ED56DC9F68A}" type="doc">
      <dgm:prSet loTypeId="urn:microsoft.com/office/officeart/2005/8/layout/venn1" loCatId="relationship" qsTypeId="urn:microsoft.com/office/officeart/2005/8/quickstyle/simple1" qsCatId="simple" csTypeId="urn:microsoft.com/office/officeart/2005/8/colors/accent1_2" csCatId="accent1" phldr="1"/>
      <dgm:spPr/>
    </dgm:pt>
    <dgm:pt modelId="{45BCFB3F-022D-4CBE-9763-0FD58E6BFE47}">
      <dgm:prSet phldrT="[Text]"/>
      <dgm:spPr/>
      <dgm:t>
        <a:bodyPr/>
        <a:lstStyle/>
        <a:p>
          <a:r>
            <a:rPr lang="en-US" dirty="0"/>
            <a:t>Monthly Income </a:t>
          </a:r>
        </a:p>
      </dgm:t>
    </dgm:pt>
    <dgm:pt modelId="{C13AEC82-9FEA-433B-98BA-359D26FA22A3}" type="parTrans" cxnId="{D53A53A4-A2B3-4CC1-991C-311DD80E4B9B}">
      <dgm:prSet/>
      <dgm:spPr/>
      <dgm:t>
        <a:bodyPr/>
        <a:lstStyle/>
        <a:p>
          <a:endParaRPr lang="en-US"/>
        </a:p>
      </dgm:t>
    </dgm:pt>
    <dgm:pt modelId="{EE255593-2C59-4347-952D-386E4B7C93BA}" type="sibTrans" cxnId="{D53A53A4-A2B3-4CC1-991C-311DD80E4B9B}">
      <dgm:prSet/>
      <dgm:spPr/>
      <dgm:t>
        <a:bodyPr/>
        <a:lstStyle/>
        <a:p>
          <a:endParaRPr lang="en-US"/>
        </a:p>
      </dgm:t>
    </dgm:pt>
    <dgm:pt modelId="{038B6D06-FE81-4626-AFC6-65F4F50F9DA2}">
      <dgm:prSet phldrT="[Text]"/>
      <dgm:spPr/>
      <dgm:t>
        <a:bodyPr/>
        <a:lstStyle/>
        <a:p>
          <a:r>
            <a:rPr lang="en-US" dirty="0"/>
            <a:t>Years </a:t>
          </a:r>
        </a:p>
        <a:p>
          <a:r>
            <a:rPr lang="en-US" dirty="0"/>
            <a:t>At Company</a:t>
          </a:r>
        </a:p>
      </dgm:t>
    </dgm:pt>
    <dgm:pt modelId="{DB5EBF0C-E09A-4B84-88C5-15F6268985B8}" type="parTrans" cxnId="{544AA793-D2F9-4FA6-B774-276D76A939EA}">
      <dgm:prSet/>
      <dgm:spPr/>
      <dgm:t>
        <a:bodyPr/>
        <a:lstStyle/>
        <a:p>
          <a:endParaRPr lang="en-US"/>
        </a:p>
      </dgm:t>
    </dgm:pt>
    <dgm:pt modelId="{1A1FE6F0-BDE2-40CA-8F4C-AD69267C0612}" type="sibTrans" cxnId="{544AA793-D2F9-4FA6-B774-276D76A939EA}">
      <dgm:prSet/>
      <dgm:spPr/>
      <dgm:t>
        <a:bodyPr/>
        <a:lstStyle/>
        <a:p>
          <a:endParaRPr lang="en-US"/>
        </a:p>
      </dgm:t>
    </dgm:pt>
    <dgm:pt modelId="{BFD177A6-7494-4F5F-82BF-5A893E069EAB}">
      <dgm:prSet phldrT="[Text]"/>
      <dgm:spPr/>
      <dgm:t>
        <a:bodyPr/>
        <a:lstStyle/>
        <a:p>
          <a:r>
            <a:rPr lang="en-US" dirty="0"/>
            <a:t>Age</a:t>
          </a:r>
        </a:p>
      </dgm:t>
    </dgm:pt>
    <dgm:pt modelId="{7043FE12-E85C-4840-964C-7276F161EA2C}" type="parTrans" cxnId="{59FC21D8-A11E-4318-A1EC-E771B3CE3734}">
      <dgm:prSet/>
      <dgm:spPr/>
      <dgm:t>
        <a:bodyPr/>
        <a:lstStyle/>
        <a:p>
          <a:endParaRPr lang="en-US"/>
        </a:p>
      </dgm:t>
    </dgm:pt>
    <dgm:pt modelId="{CA2DE46B-33A7-4336-B4A3-19D6D5BB524E}" type="sibTrans" cxnId="{59FC21D8-A11E-4318-A1EC-E771B3CE3734}">
      <dgm:prSet/>
      <dgm:spPr/>
      <dgm:t>
        <a:bodyPr/>
        <a:lstStyle/>
        <a:p>
          <a:endParaRPr lang="en-US"/>
        </a:p>
      </dgm:t>
    </dgm:pt>
    <dgm:pt modelId="{010E474C-C9A8-422B-9D2B-C34150AA8779}">
      <dgm:prSet phldrT="[Text]"/>
      <dgm:spPr/>
      <dgm:t>
        <a:bodyPr/>
        <a:lstStyle/>
        <a:p>
          <a:r>
            <a:rPr lang="en-US" dirty="0"/>
            <a:t>Total </a:t>
          </a:r>
        </a:p>
        <a:p>
          <a:r>
            <a:rPr lang="en-US" dirty="0"/>
            <a:t>Working Years</a:t>
          </a:r>
        </a:p>
      </dgm:t>
    </dgm:pt>
    <dgm:pt modelId="{88F12F87-CC1A-415A-B2A7-9150F971E4AA}" type="parTrans" cxnId="{ACF10DEF-1469-43B5-98D5-7B240CB4B604}">
      <dgm:prSet/>
      <dgm:spPr/>
      <dgm:t>
        <a:bodyPr/>
        <a:lstStyle/>
        <a:p>
          <a:endParaRPr lang="en-US"/>
        </a:p>
      </dgm:t>
    </dgm:pt>
    <dgm:pt modelId="{DEBF477F-0714-4182-81E8-3CD3AE06723C}" type="sibTrans" cxnId="{ACF10DEF-1469-43B5-98D5-7B240CB4B604}">
      <dgm:prSet/>
      <dgm:spPr/>
      <dgm:t>
        <a:bodyPr/>
        <a:lstStyle/>
        <a:p>
          <a:endParaRPr lang="en-US"/>
        </a:p>
      </dgm:t>
    </dgm:pt>
    <dgm:pt modelId="{2072A5C6-F98F-407B-9BFD-90B911D98C82}">
      <dgm:prSet phldrT="[Text]"/>
      <dgm:spPr/>
      <dgm:t>
        <a:bodyPr/>
        <a:lstStyle/>
        <a:p>
          <a:r>
            <a:rPr lang="en-US" dirty="0"/>
            <a:t>Distance </a:t>
          </a:r>
        </a:p>
        <a:p>
          <a:r>
            <a:rPr lang="en-US" dirty="0"/>
            <a:t>From Home</a:t>
          </a:r>
        </a:p>
      </dgm:t>
    </dgm:pt>
    <dgm:pt modelId="{ECA494A4-1ACD-4B20-B57A-B264726DD011}" type="parTrans" cxnId="{BE9A142F-0AC7-4591-933E-6627EED411B3}">
      <dgm:prSet/>
      <dgm:spPr/>
      <dgm:t>
        <a:bodyPr/>
        <a:lstStyle/>
        <a:p>
          <a:endParaRPr lang="en-US"/>
        </a:p>
      </dgm:t>
    </dgm:pt>
    <dgm:pt modelId="{3667D320-C909-4D85-AD66-30F649FD1CD9}" type="sibTrans" cxnId="{BE9A142F-0AC7-4591-933E-6627EED411B3}">
      <dgm:prSet/>
      <dgm:spPr/>
      <dgm:t>
        <a:bodyPr/>
        <a:lstStyle/>
        <a:p>
          <a:endParaRPr lang="en-US"/>
        </a:p>
      </dgm:t>
    </dgm:pt>
    <dgm:pt modelId="{95397625-95D7-4D01-81E7-4320E7A674D1}" type="pres">
      <dgm:prSet presAssocID="{B7EBDCC8-668C-4072-B1F3-3ED56DC9F68A}" presName="compositeShape" presStyleCnt="0">
        <dgm:presLayoutVars>
          <dgm:chMax val="7"/>
          <dgm:dir/>
          <dgm:resizeHandles val="exact"/>
        </dgm:presLayoutVars>
      </dgm:prSet>
      <dgm:spPr/>
    </dgm:pt>
    <dgm:pt modelId="{3D4FF98C-45BD-43D2-AA78-728126EB555E}" type="pres">
      <dgm:prSet presAssocID="{45BCFB3F-022D-4CBE-9763-0FD58E6BFE47}" presName="circ1" presStyleLbl="vennNode1" presStyleIdx="0" presStyleCnt="5"/>
      <dgm:spPr>
        <a:solidFill>
          <a:srgbClr val="414FF4">
            <a:alpha val="50000"/>
          </a:srgbClr>
        </a:solidFill>
      </dgm:spPr>
    </dgm:pt>
    <dgm:pt modelId="{028EBA50-F3B6-4AEC-86AF-2B777D906B99}" type="pres">
      <dgm:prSet presAssocID="{45BCFB3F-022D-4CBE-9763-0FD58E6BFE47}" presName="circ1Tx" presStyleLbl="revTx" presStyleIdx="0" presStyleCnt="0" custLinFactNeighborX="1015" custLinFactNeighborY="21571">
        <dgm:presLayoutVars>
          <dgm:chMax val="0"/>
          <dgm:chPref val="0"/>
          <dgm:bulletEnabled val="1"/>
        </dgm:presLayoutVars>
      </dgm:prSet>
      <dgm:spPr/>
    </dgm:pt>
    <dgm:pt modelId="{6409B427-5BB0-47C9-B821-4AE02388B8F8}" type="pres">
      <dgm:prSet presAssocID="{038B6D06-FE81-4626-AFC6-65F4F50F9DA2}" presName="circ2" presStyleLbl="vennNode1" presStyleIdx="1" presStyleCnt="5"/>
      <dgm:spPr>
        <a:solidFill>
          <a:srgbClr val="FF0280">
            <a:alpha val="50000"/>
          </a:srgbClr>
        </a:solidFill>
      </dgm:spPr>
    </dgm:pt>
    <dgm:pt modelId="{CAAD3208-E81C-4E0B-BD85-2DD71BDF9AF3}" type="pres">
      <dgm:prSet presAssocID="{038B6D06-FE81-4626-AFC6-65F4F50F9DA2}" presName="circ2Tx" presStyleLbl="revTx" presStyleIdx="0" presStyleCnt="0" custScaleX="142385" custLinFactNeighborX="-2241" custLinFactNeighborY="12223">
        <dgm:presLayoutVars>
          <dgm:chMax val="0"/>
          <dgm:chPref val="0"/>
          <dgm:bulletEnabled val="1"/>
        </dgm:presLayoutVars>
      </dgm:prSet>
      <dgm:spPr/>
    </dgm:pt>
    <dgm:pt modelId="{3A546307-D172-4F17-ADBB-ED66D0C1CBD5}" type="pres">
      <dgm:prSet presAssocID="{010E474C-C9A8-422B-9D2B-C34150AA8779}" presName="circ3" presStyleLbl="vennNode1" presStyleIdx="2" presStyleCnt="5"/>
      <dgm:spPr>
        <a:solidFill>
          <a:srgbClr val="FFA600">
            <a:alpha val="50000"/>
          </a:srgbClr>
        </a:solidFill>
      </dgm:spPr>
    </dgm:pt>
    <dgm:pt modelId="{7E221269-6CCC-4EF8-9FA4-CA751FAEC1FB}" type="pres">
      <dgm:prSet presAssocID="{010E474C-C9A8-422B-9D2B-C34150AA8779}" presName="circ3Tx" presStyleLbl="revTx" presStyleIdx="0" presStyleCnt="0" custScaleX="139274" custLinFactNeighborY="36407">
        <dgm:presLayoutVars>
          <dgm:chMax val="0"/>
          <dgm:chPref val="0"/>
          <dgm:bulletEnabled val="1"/>
        </dgm:presLayoutVars>
      </dgm:prSet>
      <dgm:spPr/>
    </dgm:pt>
    <dgm:pt modelId="{4DC67234-985E-405B-BF36-BE2D8BA66068}" type="pres">
      <dgm:prSet presAssocID="{2072A5C6-F98F-407B-9BFD-90B911D98C82}" presName="circ4" presStyleLbl="vennNode1" presStyleIdx="3" presStyleCnt="5"/>
      <dgm:spPr>
        <a:solidFill>
          <a:srgbClr val="FF6642">
            <a:alpha val="50000"/>
          </a:srgbClr>
        </a:solidFill>
      </dgm:spPr>
    </dgm:pt>
    <dgm:pt modelId="{1AF479D1-60F7-4ECF-96FE-F3AB2FB69072}" type="pres">
      <dgm:prSet presAssocID="{2072A5C6-F98F-407B-9BFD-90B911D98C82}" presName="circ4Tx" presStyleLbl="revTx" presStyleIdx="0" presStyleCnt="0" custScaleX="117641" custLinFactNeighborX="28865" custLinFactNeighborY="24122">
        <dgm:presLayoutVars>
          <dgm:chMax val="0"/>
          <dgm:chPref val="0"/>
          <dgm:bulletEnabled val="1"/>
        </dgm:presLayoutVars>
      </dgm:prSet>
      <dgm:spPr/>
    </dgm:pt>
    <dgm:pt modelId="{425D6C9F-3653-40C9-A358-AF9854CB3DF8}" type="pres">
      <dgm:prSet presAssocID="{BFD177A6-7494-4F5F-82BF-5A893E069EAB}" presName="circ5" presStyleLbl="vennNode1" presStyleIdx="4" presStyleCnt="5"/>
      <dgm:spPr>
        <a:solidFill>
          <a:srgbClr val="DC0CC2">
            <a:alpha val="50000"/>
          </a:srgbClr>
        </a:solidFill>
      </dgm:spPr>
    </dgm:pt>
    <dgm:pt modelId="{6012DDC1-C026-4807-BA76-ADDD587E9418}" type="pres">
      <dgm:prSet presAssocID="{BFD177A6-7494-4F5F-82BF-5A893E069EAB}" presName="circ5Tx" presStyleLbl="revTx" presStyleIdx="0" presStyleCnt="0" custLinFactNeighborX="25783">
        <dgm:presLayoutVars>
          <dgm:chMax val="0"/>
          <dgm:chPref val="0"/>
          <dgm:bulletEnabled val="1"/>
        </dgm:presLayoutVars>
      </dgm:prSet>
      <dgm:spPr/>
    </dgm:pt>
  </dgm:ptLst>
  <dgm:cxnLst>
    <dgm:cxn modelId="{D7612C15-90FC-4FFD-90D2-B71C900E2E47}" type="presOf" srcId="{2072A5C6-F98F-407B-9BFD-90B911D98C82}" destId="{1AF479D1-60F7-4ECF-96FE-F3AB2FB69072}" srcOrd="0" destOrd="0" presId="urn:microsoft.com/office/officeart/2005/8/layout/venn1"/>
    <dgm:cxn modelId="{18023415-FBE7-4D00-9F37-53CB1625BAA7}" type="presOf" srcId="{B7EBDCC8-668C-4072-B1F3-3ED56DC9F68A}" destId="{95397625-95D7-4D01-81E7-4320E7A674D1}" srcOrd="0" destOrd="0" presId="urn:microsoft.com/office/officeart/2005/8/layout/venn1"/>
    <dgm:cxn modelId="{B50BAB15-2D53-41F5-8B67-D55475AB118B}" type="presOf" srcId="{038B6D06-FE81-4626-AFC6-65F4F50F9DA2}" destId="{CAAD3208-E81C-4E0B-BD85-2DD71BDF9AF3}" srcOrd="0" destOrd="0" presId="urn:microsoft.com/office/officeart/2005/8/layout/venn1"/>
    <dgm:cxn modelId="{BE9A142F-0AC7-4591-933E-6627EED411B3}" srcId="{B7EBDCC8-668C-4072-B1F3-3ED56DC9F68A}" destId="{2072A5C6-F98F-407B-9BFD-90B911D98C82}" srcOrd="3" destOrd="0" parTransId="{ECA494A4-1ACD-4B20-B57A-B264726DD011}" sibTransId="{3667D320-C909-4D85-AD66-30F649FD1CD9}"/>
    <dgm:cxn modelId="{2B21A172-2629-4A2B-9E9B-566F07053122}" type="presOf" srcId="{010E474C-C9A8-422B-9D2B-C34150AA8779}" destId="{7E221269-6CCC-4EF8-9FA4-CA751FAEC1FB}" srcOrd="0" destOrd="0" presId="urn:microsoft.com/office/officeart/2005/8/layout/venn1"/>
    <dgm:cxn modelId="{376E9585-080F-4BB6-91CE-4161E83AF12E}" type="presOf" srcId="{BFD177A6-7494-4F5F-82BF-5A893E069EAB}" destId="{6012DDC1-C026-4807-BA76-ADDD587E9418}" srcOrd="0" destOrd="0" presId="urn:microsoft.com/office/officeart/2005/8/layout/venn1"/>
    <dgm:cxn modelId="{544AA793-D2F9-4FA6-B774-276D76A939EA}" srcId="{B7EBDCC8-668C-4072-B1F3-3ED56DC9F68A}" destId="{038B6D06-FE81-4626-AFC6-65F4F50F9DA2}" srcOrd="1" destOrd="0" parTransId="{DB5EBF0C-E09A-4B84-88C5-15F6268985B8}" sibTransId="{1A1FE6F0-BDE2-40CA-8F4C-AD69267C0612}"/>
    <dgm:cxn modelId="{D53A53A4-A2B3-4CC1-991C-311DD80E4B9B}" srcId="{B7EBDCC8-668C-4072-B1F3-3ED56DC9F68A}" destId="{45BCFB3F-022D-4CBE-9763-0FD58E6BFE47}" srcOrd="0" destOrd="0" parTransId="{C13AEC82-9FEA-433B-98BA-359D26FA22A3}" sibTransId="{EE255593-2C59-4347-952D-386E4B7C93BA}"/>
    <dgm:cxn modelId="{59FC21D8-A11E-4318-A1EC-E771B3CE3734}" srcId="{B7EBDCC8-668C-4072-B1F3-3ED56DC9F68A}" destId="{BFD177A6-7494-4F5F-82BF-5A893E069EAB}" srcOrd="4" destOrd="0" parTransId="{7043FE12-E85C-4840-964C-7276F161EA2C}" sibTransId="{CA2DE46B-33A7-4336-B4A3-19D6D5BB524E}"/>
    <dgm:cxn modelId="{ACF10DEF-1469-43B5-98D5-7B240CB4B604}" srcId="{B7EBDCC8-668C-4072-B1F3-3ED56DC9F68A}" destId="{010E474C-C9A8-422B-9D2B-C34150AA8779}" srcOrd="2" destOrd="0" parTransId="{88F12F87-CC1A-415A-B2A7-9150F971E4AA}" sibTransId="{DEBF477F-0714-4182-81E8-3CD3AE06723C}"/>
    <dgm:cxn modelId="{A6C1E3FE-B988-47B7-94D4-90DF9218F0A2}" type="presOf" srcId="{45BCFB3F-022D-4CBE-9763-0FD58E6BFE47}" destId="{028EBA50-F3B6-4AEC-86AF-2B777D906B99}" srcOrd="0" destOrd="0" presId="urn:microsoft.com/office/officeart/2005/8/layout/venn1"/>
    <dgm:cxn modelId="{F85E3723-D37B-4A8A-B3A6-28BC3FC52B56}" type="presParOf" srcId="{95397625-95D7-4D01-81E7-4320E7A674D1}" destId="{3D4FF98C-45BD-43D2-AA78-728126EB555E}" srcOrd="0" destOrd="0" presId="urn:microsoft.com/office/officeart/2005/8/layout/venn1"/>
    <dgm:cxn modelId="{38D79824-D8BD-4929-8599-03097C83E569}" type="presParOf" srcId="{95397625-95D7-4D01-81E7-4320E7A674D1}" destId="{028EBA50-F3B6-4AEC-86AF-2B777D906B99}" srcOrd="1" destOrd="0" presId="urn:microsoft.com/office/officeart/2005/8/layout/venn1"/>
    <dgm:cxn modelId="{0C109F23-D3BF-470B-B31E-0988880E4F8E}" type="presParOf" srcId="{95397625-95D7-4D01-81E7-4320E7A674D1}" destId="{6409B427-5BB0-47C9-B821-4AE02388B8F8}" srcOrd="2" destOrd="0" presId="urn:microsoft.com/office/officeart/2005/8/layout/venn1"/>
    <dgm:cxn modelId="{C33BD07F-5AE8-40CD-AEB4-733B58D92B86}" type="presParOf" srcId="{95397625-95D7-4D01-81E7-4320E7A674D1}" destId="{CAAD3208-E81C-4E0B-BD85-2DD71BDF9AF3}" srcOrd="3" destOrd="0" presId="urn:microsoft.com/office/officeart/2005/8/layout/venn1"/>
    <dgm:cxn modelId="{78E515E6-16AA-42D2-8E14-785444CBA480}" type="presParOf" srcId="{95397625-95D7-4D01-81E7-4320E7A674D1}" destId="{3A546307-D172-4F17-ADBB-ED66D0C1CBD5}" srcOrd="4" destOrd="0" presId="urn:microsoft.com/office/officeart/2005/8/layout/venn1"/>
    <dgm:cxn modelId="{BB2511B7-4ADD-4A69-91F1-97AEF080B204}" type="presParOf" srcId="{95397625-95D7-4D01-81E7-4320E7A674D1}" destId="{7E221269-6CCC-4EF8-9FA4-CA751FAEC1FB}" srcOrd="5" destOrd="0" presId="urn:microsoft.com/office/officeart/2005/8/layout/venn1"/>
    <dgm:cxn modelId="{ACF43166-998E-4061-AE52-ECAA46675264}" type="presParOf" srcId="{95397625-95D7-4D01-81E7-4320E7A674D1}" destId="{4DC67234-985E-405B-BF36-BE2D8BA66068}" srcOrd="6" destOrd="0" presId="urn:microsoft.com/office/officeart/2005/8/layout/venn1"/>
    <dgm:cxn modelId="{B3CAB499-AA0F-458A-8861-1EBD681EA89A}" type="presParOf" srcId="{95397625-95D7-4D01-81E7-4320E7A674D1}" destId="{1AF479D1-60F7-4ECF-96FE-F3AB2FB69072}" srcOrd="7" destOrd="0" presId="urn:microsoft.com/office/officeart/2005/8/layout/venn1"/>
    <dgm:cxn modelId="{CEFF6EB8-4C3E-4AC2-9BA3-5FF448B3F664}" type="presParOf" srcId="{95397625-95D7-4D01-81E7-4320E7A674D1}" destId="{425D6C9F-3653-40C9-A358-AF9854CB3DF8}" srcOrd="8" destOrd="0" presId="urn:microsoft.com/office/officeart/2005/8/layout/venn1"/>
    <dgm:cxn modelId="{969D196D-B283-42B3-BFED-596431276AA8}" type="presParOf" srcId="{95397625-95D7-4D01-81E7-4320E7A674D1}" destId="{6012DDC1-C026-4807-BA76-ADDD587E9418}" srcOrd="9"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F02BC0-7FF6-4F01-A048-B7B973782C34}">
      <dsp:nvSpPr>
        <dsp:cNvPr id="0" name=""/>
        <dsp:cNvSpPr/>
      </dsp:nvSpPr>
      <dsp:spPr>
        <a:xfrm>
          <a:off x="264008" y="102390"/>
          <a:ext cx="1362585" cy="1362585"/>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627161-E309-4181-98D8-972D9216BD9B}">
      <dsp:nvSpPr>
        <dsp:cNvPr id="0" name=""/>
        <dsp:cNvSpPr/>
      </dsp:nvSpPr>
      <dsp:spPr>
        <a:xfrm>
          <a:off x="550151" y="388533"/>
          <a:ext cx="790299" cy="79029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762351D-6749-43F4-95FB-BC9CE5497FA4}">
      <dsp:nvSpPr>
        <dsp:cNvPr id="0" name=""/>
        <dsp:cNvSpPr/>
      </dsp:nvSpPr>
      <dsp:spPr>
        <a:xfrm>
          <a:off x="1918575" y="102390"/>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dirty="0">
              <a:latin typeface="Arial" panose="020B0604020202020204" pitchFamily="34" charset="0"/>
              <a:cs typeface="Arial" panose="020B0604020202020204" pitchFamily="34" charset="0"/>
            </a:rPr>
            <a:t>Data Collection and Pre-Processing </a:t>
          </a:r>
        </a:p>
      </dsp:txBody>
      <dsp:txXfrm>
        <a:off x="1918575" y="102390"/>
        <a:ext cx="3211807" cy="1362585"/>
      </dsp:txXfrm>
    </dsp:sp>
    <dsp:sp modelId="{DECBD25A-0A4C-43B0-AB28-48E4DFB24EFB}">
      <dsp:nvSpPr>
        <dsp:cNvPr id="0" name=""/>
        <dsp:cNvSpPr/>
      </dsp:nvSpPr>
      <dsp:spPr>
        <a:xfrm>
          <a:off x="5690016" y="102390"/>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731A71FB-1293-4E8E-BC38-A64116105D2D}">
      <dsp:nvSpPr>
        <dsp:cNvPr id="0" name=""/>
        <dsp:cNvSpPr/>
      </dsp:nvSpPr>
      <dsp:spPr>
        <a:xfrm>
          <a:off x="5976159" y="388533"/>
          <a:ext cx="790299" cy="79029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F8319FB-522A-419F-9723-349B34052B53}">
      <dsp:nvSpPr>
        <dsp:cNvPr id="0" name=""/>
        <dsp:cNvSpPr/>
      </dsp:nvSpPr>
      <dsp:spPr>
        <a:xfrm>
          <a:off x="7344584" y="102390"/>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EDA / Feature Transformations</a:t>
          </a:r>
        </a:p>
      </dsp:txBody>
      <dsp:txXfrm>
        <a:off x="7344584" y="102390"/>
        <a:ext cx="3211807" cy="1362585"/>
      </dsp:txXfrm>
    </dsp:sp>
    <dsp:sp modelId="{66C3719C-DDE0-4CDB-ABC2-0087A0D54D5A}">
      <dsp:nvSpPr>
        <dsp:cNvPr id="0" name=""/>
        <dsp:cNvSpPr/>
      </dsp:nvSpPr>
      <dsp:spPr>
        <a:xfrm>
          <a:off x="264008" y="2065086"/>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D7C66D15-CCC4-489E-864C-4549A124D7CD}">
      <dsp:nvSpPr>
        <dsp:cNvPr id="0" name=""/>
        <dsp:cNvSpPr/>
      </dsp:nvSpPr>
      <dsp:spPr>
        <a:xfrm>
          <a:off x="550151" y="2351229"/>
          <a:ext cx="790299" cy="79029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4BC2961-F9B0-402E-BDF0-E638A95775CF}">
      <dsp:nvSpPr>
        <dsp:cNvPr id="0" name=""/>
        <dsp:cNvSpPr/>
      </dsp:nvSpPr>
      <dsp:spPr>
        <a:xfrm>
          <a:off x="1918575" y="2065086"/>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Model Training / Validation</a:t>
          </a:r>
        </a:p>
      </dsp:txBody>
      <dsp:txXfrm>
        <a:off x="1918575" y="2065086"/>
        <a:ext cx="3211807" cy="1362585"/>
      </dsp:txXfrm>
    </dsp:sp>
    <dsp:sp modelId="{A6053700-9E63-4684-B2F9-0391DF785D40}">
      <dsp:nvSpPr>
        <dsp:cNvPr id="0" name=""/>
        <dsp:cNvSpPr/>
      </dsp:nvSpPr>
      <dsp:spPr>
        <a:xfrm>
          <a:off x="5690016" y="2065086"/>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4B49C8ED-7B46-4D59-92B3-B6DCC7A08119}">
      <dsp:nvSpPr>
        <dsp:cNvPr id="0" name=""/>
        <dsp:cNvSpPr/>
      </dsp:nvSpPr>
      <dsp:spPr>
        <a:xfrm>
          <a:off x="5976159" y="2351229"/>
          <a:ext cx="790299" cy="79029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B4D028C-E9DC-46D0-901D-ED678F935031}">
      <dsp:nvSpPr>
        <dsp:cNvPr id="0" name=""/>
        <dsp:cNvSpPr/>
      </dsp:nvSpPr>
      <dsp:spPr>
        <a:xfrm>
          <a:off x="7344584" y="2065086"/>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Deployment</a:t>
          </a:r>
        </a:p>
      </dsp:txBody>
      <dsp:txXfrm>
        <a:off x="7344584" y="2065086"/>
        <a:ext cx="3211807" cy="13625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F02BC0-7FF6-4F01-A048-B7B973782C34}">
      <dsp:nvSpPr>
        <dsp:cNvPr id="0" name=""/>
        <dsp:cNvSpPr/>
      </dsp:nvSpPr>
      <dsp:spPr>
        <a:xfrm>
          <a:off x="264008" y="102390"/>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3A627161-E309-4181-98D8-972D9216BD9B}">
      <dsp:nvSpPr>
        <dsp:cNvPr id="0" name=""/>
        <dsp:cNvSpPr/>
      </dsp:nvSpPr>
      <dsp:spPr>
        <a:xfrm>
          <a:off x="550151" y="388533"/>
          <a:ext cx="790299" cy="79029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762351D-6749-43F4-95FB-BC9CE5497FA4}">
      <dsp:nvSpPr>
        <dsp:cNvPr id="0" name=""/>
        <dsp:cNvSpPr/>
      </dsp:nvSpPr>
      <dsp:spPr>
        <a:xfrm>
          <a:off x="1918575" y="102390"/>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dirty="0">
              <a:latin typeface="Arial" panose="020B0604020202020204" pitchFamily="34" charset="0"/>
              <a:cs typeface="Arial" panose="020B0604020202020204" pitchFamily="34" charset="0"/>
            </a:rPr>
            <a:t>Data Collection and Pre-Processing </a:t>
          </a:r>
        </a:p>
      </dsp:txBody>
      <dsp:txXfrm>
        <a:off x="1918575" y="102390"/>
        <a:ext cx="3211807" cy="1362585"/>
      </dsp:txXfrm>
    </dsp:sp>
    <dsp:sp modelId="{DECBD25A-0A4C-43B0-AB28-48E4DFB24EFB}">
      <dsp:nvSpPr>
        <dsp:cNvPr id="0" name=""/>
        <dsp:cNvSpPr/>
      </dsp:nvSpPr>
      <dsp:spPr>
        <a:xfrm>
          <a:off x="5690016" y="102390"/>
          <a:ext cx="1362585" cy="1362585"/>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31A71FB-1293-4E8E-BC38-A64116105D2D}">
      <dsp:nvSpPr>
        <dsp:cNvPr id="0" name=""/>
        <dsp:cNvSpPr/>
      </dsp:nvSpPr>
      <dsp:spPr>
        <a:xfrm>
          <a:off x="5976159" y="388533"/>
          <a:ext cx="790299" cy="79029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F8319FB-522A-419F-9723-349B34052B53}">
      <dsp:nvSpPr>
        <dsp:cNvPr id="0" name=""/>
        <dsp:cNvSpPr/>
      </dsp:nvSpPr>
      <dsp:spPr>
        <a:xfrm>
          <a:off x="7344584" y="102390"/>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dirty="0">
              <a:latin typeface="Arial" panose="020B0604020202020204" pitchFamily="34" charset="0"/>
              <a:cs typeface="Arial" panose="020B0604020202020204" pitchFamily="34" charset="0"/>
            </a:rPr>
            <a:t>EDA / Feature Transformations</a:t>
          </a:r>
        </a:p>
      </dsp:txBody>
      <dsp:txXfrm>
        <a:off x="7344584" y="102390"/>
        <a:ext cx="3211807" cy="1362585"/>
      </dsp:txXfrm>
    </dsp:sp>
    <dsp:sp modelId="{66C3719C-DDE0-4CDB-ABC2-0087A0D54D5A}">
      <dsp:nvSpPr>
        <dsp:cNvPr id="0" name=""/>
        <dsp:cNvSpPr/>
      </dsp:nvSpPr>
      <dsp:spPr>
        <a:xfrm>
          <a:off x="264008" y="2065086"/>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D7C66D15-CCC4-489E-864C-4549A124D7CD}">
      <dsp:nvSpPr>
        <dsp:cNvPr id="0" name=""/>
        <dsp:cNvSpPr/>
      </dsp:nvSpPr>
      <dsp:spPr>
        <a:xfrm>
          <a:off x="550151" y="2351229"/>
          <a:ext cx="790299" cy="79029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4BC2961-F9B0-402E-BDF0-E638A95775CF}">
      <dsp:nvSpPr>
        <dsp:cNvPr id="0" name=""/>
        <dsp:cNvSpPr/>
      </dsp:nvSpPr>
      <dsp:spPr>
        <a:xfrm>
          <a:off x="1918575" y="2065086"/>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Model Training / Validation</a:t>
          </a:r>
        </a:p>
      </dsp:txBody>
      <dsp:txXfrm>
        <a:off x="1918575" y="2065086"/>
        <a:ext cx="3211807" cy="1362585"/>
      </dsp:txXfrm>
    </dsp:sp>
    <dsp:sp modelId="{A6053700-9E63-4684-B2F9-0391DF785D40}">
      <dsp:nvSpPr>
        <dsp:cNvPr id="0" name=""/>
        <dsp:cNvSpPr/>
      </dsp:nvSpPr>
      <dsp:spPr>
        <a:xfrm>
          <a:off x="5690016" y="2065086"/>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4B49C8ED-7B46-4D59-92B3-B6DCC7A08119}">
      <dsp:nvSpPr>
        <dsp:cNvPr id="0" name=""/>
        <dsp:cNvSpPr/>
      </dsp:nvSpPr>
      <dsp:spPr>
        <a:xfrm>
          <a:off x="5976159" y="2351229"/>
          <a:ext cx="790299" cy="79029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B4D028C-E9DC-46D0-901D-ED678F935031}">
      <dsp:nvSpPr>
        <dsp:cNvPr id="0" name=""/>
        <dsp:cNvSpPr/>
      </dsp:nvSpPr>
      <dsp:spPr>
        <a:xfrm>
          <a:off x="7344584" y="2065086"/>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Deployment</a:t>
          </a:r>
        </a:p>
      </dsp:txBody>
      <dsp:txXfrm>
        <a:off x="7344584" y="2065086"/>
        <a:ext cx="3211807" cy="136258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F02BC0-7FF6-4F01-A048-B7B973782C34}">
      <dsp:nvSpPr>
        <dsp:cNvPr id="0" name=""/>
        <dsp:cNvSpPr/>
      </dsp:nvSpPr>
      <dsp:spPr>
        <a:xfrm>
          <a:off x="264008" y="102390"/>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3A627161-E309-4181-98D8-972D9216BD9B}">
      <dsp:nvSpPr>
        <dsp:cNvPr id="0" name=""/>
        <dsp:cNvSpPr/>
      </dsp:nvSpPr>
      <dsp:spPr>
        <a:xfrm>
          <a:off x="550151" y="388533"/>
          <a:ext cx="790299" cy="79029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762351D-6749-43F4-95FB-BC9CE5497FA4}">
      <dsp:nvSpPr>
        <dsp:cNvPr id="0" name=""/>
        <dsp:cNvSpPr/>
      </dsp:nvSpPr>
      <dsp:spPr>
        <a:xfrm>
          <a:off x="1918575" y="102390"/>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dirty="0">
              <a:latin typeface="Arial" panose="020B0604020202020204" pitchFamily="34" charset="0"/>
              <a:cs typeface="Arial" panose="020B0604020202020204" pitchFamily="34" charset="0"/>
            </a:rPr>
            <a:t>Data Collection and Pre-Processing </a:t>
          </a:r>
        </a:p>
      </dsp:txBody>
      <dsp:txXfrm>
        <a:off x="1918575" y="102390"/>
        <a:ext cx="3211807" cy="1362585"/>
      </dsp:txXfrm>
    </dsp:sp>
    <dsp:sp modelId="{DECBD25A-0A4C-43B0-AB28-48E4DFB24EFB}">
      <dsp:nvSpPr>
        <dsp:cNvPr id="0" name=""/>
        <dsp:cNvSpPr/>
      </dsp:nvSpPr>
      <dsp:spPr>
        <a:xfrm>
          <a:off x="5690016" y="102390"/>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731A71FB-1293-4E8E-BC38-A64116105D2D}">
      <dsp:nvSpPr>
        <dsp:cNvPr id="0" name=""/>
        <dsp:cNvSpPr/>
      </dsp:nvSpPr>
      <dsp:spPr>
        <a:xfrm>
          <a:off x="5976159" y="388533"/>
          <a:ext cx="790299" cy="79029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F8319FB-522A-419F-9723-349B34052B53}">
      <dsp:nvSpPr>
        <dsp:cNvPr id="0" name=""/>
        <dsp:cNvSpPr/>
      </dsp:nvSpPr>
      <dsp:spPr>
        <a:xfrm>
          <a:off x="7344584" y="102390"/>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EDA / Feature Transformations</a:t>
          </a:r>
        </a:p>
      </dsp:txBody>
      <dsp:txXfrm>
        <a:off x="7344584" y="102390"/>
        <a:ext cx="3211807" cy="1362585"/>
      </dsp:txXfrm>
    </dsp:sp>
    <dsp:sp modelId="{66C3719C-DDE0-4CDB-ABC2-0087A0D54D5A}">
      <dsp:nvSpPr>
        <dsp:cNvPr id="0" name=""/>
        <dsp:cNvSpPr/>
      </dsp:nvSpPr>
      <dsp:spPr>
        <a:xfrm>
          <a:off x="264008" y="2065086"/>
          <a:ext cx="1362585" cy="1362585"/>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C66D15-CCC4-489E-864C-4549A124D7CD}">
      <dsp:nvSpPr>
        <dsp:cNvPr id="0" name=""/>
        <dsp:cNvSpPr/>
      </dsp:nvSpPr>
      <dsp:spPr>
        <a:xfrm>
          <a:off x="550151" y="2351229"/>
          <a:ext cx="790299" cy="79029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4BC2961-F9B0-402E-BDF0-E638A95775CF}">
      <dsp:nvSpPr>
        <dsp:cNvPr id="0" name=""/>
        <dsp:cNvSpPr/>
      </dsp:nvSpPr>
      <dsp:spPr>
        <a:xfrm>
          <a:off x="1918575" y="2065086"/>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Model Training / Validation</a:t>
          </a:r>
        </a:p>
      </dsp:txBody>
      <dsp:txXfrm>
        <a:off x="1918575" y="2065086"/>
        <a:ext cx="3211807" cy="1362585"/>
      </dsp:txXfrm>
    </dsp:sp>
    <dsp:sp modelId="{A6053700-9E63-4684-B2F9-0391DF785D40}">
      <dsp:nvSpPr>
        <dsp:cNvPr id="0" name=""/>
        <dsp:cNvSpPr/>
      </dsp:nvSpPr>
      <dsp:spPr>
        <a:xfrm>
          <a:off x="5690016" y="2065086"/>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4B49C8ED-7B46-4D59-92B3-B6DCC7A08119}">
      <dsp:nvSpPr>
        <dsp:cNvPr id="0" name=""/>
        <dsp:cNvSpPr/>
      </dsp:nvSpPr>
      <dsp:spPr>
        <a:xfrm>
          <a:off x="5976159" y="2351229"/>
          <a:ext cx="790299" cy="79029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B4D028C-E9DC-46D0-901D-ED678F935031}">
      <dsp:nvSpPr>
        <dsp:cNvPr id="0" name=""/>
        <dsp:cNvSpPr/>
      </dsp:nvSpPr>
      <dsp:spPr>
        <a:xfrm>
          <a:off x="7344584" y="2065086"/>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Deployment</a:t>
          </a:r>
        </a:p>
      </dsp:txBody>
      <dsp:txXfrm>
        <a:off x="7344584" y="2065086"/>
        <a:ext cx="3211807" cy="136258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F02BC0-7FF6-4F01-A048-B7B973782C34}">
      <dsp:nvSpPr>
        <dsp:cNvPr id="0" name=""/>
        <dsp:cNvSpPr/>
      </dsp:nvSpPr>
      <dsp:spPr>
        <a:xfrm>
          <a:off x="264008" y="102390"/>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3A627161-E309-4181-98D8-972D9216BD9B}">
      <dsp:nvSpPr>
        <dsp:cNvPr id="0" name=""/>
        <dsp:cNvSpPr/>
      </dsp:nvSpPr>
      <dsp:spPr>
        <a:xfrm>
          <a:off x="550151" y="388533"/>
          <a:ext cx="790299" cy="79029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762351D-6749-43F4-95FB-BC9CE5497FA4}">
      <dsp:nvSpPr>
        <dsp:cNvPr id="0" name=""/>
        <dsp:cNvSpPr/>
      </dsp:nvSpPr>
      <dsp:spPr>
        <a:xfrm>
          <a:off x="1918575" y="102390"/>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dirty="0">
              <a:latin typeface="Arial" panose="020B0604020202020204" pitchFamily="34" charset="0"/>
              <a:cs typeface="Arial" panose="020B0604020202020204" pitchFamily="34" charset="0"/>
            </a:rPr>
            <a:t>Data Collection and Pre-Processing </a:t>
          </a:r>
        </a:p>
      </dsp:txBody>
      <dsp:txXfrm>
        <a:off x="1918575" y="102390"/>
        <a:ext cx="3211807" cy="1362585"/>
      </dsp:txXfrm>
    </dsp:sp>
    <dsp:sp modelId="{DECBD25A-0A4C-43B0-AB28-48E4DFB24EFB}">
      <dsp:nvSpPr>
        <dsp:cNvPr id="0" name=""/>
        <dsp:cNvSpPr/>
      </dsp:nvSpPr>
      <dsp:spPr>
        <a:xfrm>
          <a:off x="5690016" y="102390"/>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731A71FB-1293-4E8E-BC38-A64116105D2D}">
      <dsp:nvSpPr>
        <dsp:cNvPr id="0" name=""/>
        <dsp:cNvSpPr/>
      </dsp:nvSpPr>
      <dsp:spPr>
        <a:xfrm>
          <a:off x="5976159" y="388533"/>
          <a:ext cx="790299" cy="79029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F8319FB-522A-419F-9723-349B34052B53}">
      <dsp:nvSpPr>
        <dsp:cNvPr id="0" name=""/>
        <dsp:cNvSpPr/>
      </dsp:nvSpPr>
      <dsp:spPr>
        <a:xfrm>
          <a:off x="7344584" y="102390"/>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EDA / Feature Transformations</a:t>
          </a:r>
        </a:p>
      </dsp:txBody>
      <dsp:txXfrm>
        <a:off x="7344584" y="102390"/>
        <a:ext cx="3211807" cy="1362585"/>
      </dsp:txXfrm>
    </dsp:sp>
    <dsp:sp modelId="{66C3719C-DDE0-4CDB-ABC2-0087A0D54D5A}">
      <dsp:nvSpPr>
        <dsp:cNvPr id="0" name=""/>
        <dsp:cNvSpPr/>
      </dsp:nvSpPr>
      <dsp:spPr>
        <a:xfrm>
          <a:off x="264008" y="2065086"/>
          <a:ext cx="1362585" cy="1362585"/>
        </a:xfrm>
        <a:prstGeom prst="ellipse">
          <a:avLst/>
        </a:prstGeom>
        <a:solidFill>
          <a:schemeClr val="bg1">
            <a:lumMod val="65000"/>
          </a:schemeClr>
        </a:solidFill>
        <a:ln>
          <a:noFill/>
        </a:ln>
        <a:effectLst/>
      </dsp:spPr>
      <dsp:style>
        <a:lnRef idx="0">
          <a:scrgbClr r="0" g="0" b="0"/>
        </a:lnRef>
        <a:fillRef idx="1">
          <a:scrgbClr r="0" g="0" b="0"/>
        </a:fillRef>
        <a:effectRef idx="0">
          <a:scrgbClr r="0" g="0" b="0"/>
        </a:effectRef>
        <a:fontRef idx="minor"/>
      </dsp:style>
    </dsp:sp>
    <dsp:sp modelId="{D7C66D15-CCC4-489E-864C-4549A124D7CD}">
      <dsp:nvSpPr>
        <dsp:cNvPr id="0" name=""/>
        <dsp:cNvSpPr/>
      </dsp:nvSpPr>
      <dsp:spPr>
        <a:xfrm>
          <a:off x="550151" y="2351229"/>
          <a:ext cx="790299" cy="79029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4BC2961-F9B0-402E-BDF0-E638A95775CF}">
      <dsp:nvSpPr>
        <dsp:cNvPr id="0" name=""/>
        <dsp:cNvSpPr/>
      </dsp:nvSpPr>
      <dsp:spPr>
        <a:xfrm>
          <a:off x="1918575" y="2065086"/>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Model Training / Validation</a:t>
          </a:r>
        </a:p>
      </dsp:txBody>
      <dsp:txXfrm>
        <a:off x="1918575" y="2065086"/>
        <a:ext cx="3211807" cy="1362585"/>
      </dsp:txXfrm>
    </dsp:sp>
    <dsp:sp modelId="{A6053700-9E63-4684-B2F9-0391DF785D40}">
      <dsp:nvSpPr>
        <dsp:cNvPr id="0" name=""/>
        <dsp:cNvSpPr/>
      </dsp:nvSpPr>
      <dsp:spPr>
        <a:xfrm>
          <a:off x="5690016" y="2065086"/>
          <a:ext cx="1362585" cy="1362585"/>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49C8ED-7B46-4D59-92B3-B6DCC7A08119}">
      <dsp:nvSpPr>
        <dsp:cNvPr id="0" name=""/>
        <dsp:cNvSpPr/>
      </dsp:nvSpPr>
      <dsp:spPr>
        <a:xfrm>
          <a:off x="5976159" y="2351229"/>
          <a:ext cx="790299" cy="79029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B4D028C-E9DC-46D0-901D-ED678F935031}">
      <dsp:nvSpPr>
        <dsp:cNvPr id="0" name=""/>
        <dsp:cNvSpPr/>
      </dsp:nvSpPr>
      <dsp:spPr>
        <a:xfrm>
          <a:off x="7344584" y="2065086"/>
          <a:ext cx="3211807" cy="1362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latin typeface="Arial" panose="020B0604020202020204" pitchFamily="34" charset="0"/>
              <a:cs typeface="Arial" panose="020B0604020202020204" pitchFamily="34" charset="0"/>
            </a:rPr>
            <a:t>Deployment</a:t>
          </a:r>
        </a:p>
      </dsp:txBody>
      <dsp:txXfrm>
        <a:off x="7344584" y="2065086"/>
        <a:ext cx="3211807" cy="136258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4FF98C-45BD-43D2-AA78-728126EB555E}">
      <dsp:nvSpPr>
        <dsp:cNvPr id="0" name=""/>
        <dsp:cNvSpPr/>
      </dsp:nvSpPr>
      <dsp:spPr>
        <a:xfrm>
          <a:off x="1306928" y="1265013"/>
          <a:ext cx="940372" cy="940372"/>
        </a:xfrm>
        <a:prstGeom prst="ellipse">
          <a:avLst/>
        </a:prstGeom>
        <a:solidFill>
          <a:srgbClr val="414FF4">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028EBA50-F3B6-4AEC-86AF-2B777D906B99}">
      <dsp:nvSpPr>
        <dsp:cNvPr id="0" name=""/>
        <dsp:cNvSpPr/>
      </dsp:nvSpPr>
      <dsp:spPr>
        <a:xfrm>
          <a:off x="1242770" y="635479"/>
          <a:ext cx="1090831" cy="63139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r>
            <a:rPr lang="en-US" sz="1800" kern="1200" dirty="0"/>
            <a:t>Monthly Income </a:t>
          </a:r>
        </a:p>
      </dsp:txBody>
      <dsp:txXfrm>
        <a:off x="1242770" y="635479"/>
        <a:ext cx="1090831" cy="631392"/>
      </dsp:txXfrm>
    </dsp:sp>
    <dsp:sp modelId="{6409B427-5BB0-47C9-B821-4AE02388B8F8}">
      <dsp:nvSpPr>
        <dsp:cNvPr id="0" name=""/>
        <dsp:cNvSpPr/>
      </dsp:nvSpPr>
      <dsp:spPr>
        <a:xfrm>
          <a:off x="1664645" y="1524824"/>
          <a:ext cx="940372" cy="940372"/>
        </a:xfrm>
        <a:prstGeom prst="ellipse">
          <a:avLst/>
        </a:prstGeom>
        <a:solidFill>
          <a:srgbClr val="FF028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CAAD3208-E81C-4E0B-BD85-2DD71BDF9AF3}">
      <dsp:nvSpPr>
        <dsp:cNvPr id="0" name=""/>
        <dsp:cNvSpPr/>
      </dsp:nvSpPr>
      <dsp:spPr>
        <a:xfrm>
          <a:off x="2450694" y="1415926"/>
          <a:ext cx="1392506" cy="68512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r>
            <a:rPr lang="en-US" sz="1700" kern="1200" dirty="0"/>
            <a:t>Years </a:t>
          </a:r>
        </a:p>
        <a:p>
          <a:pPr marL="0" lvl="0" indent="0" algn="ctr" defTabSz="755650">
            <a:lnSpc>
              <a:spcPct val="90000"/>
            </a:lnSpc>
            <a:spcBef>
              <a:spcPct val="0"/>
            </a:spcBef>
            <a:spcAft>
              <a:spcPct val="35000"/>
            </a:spcAft>
            <a:buNone/>
          </a:pPr>
          <a:r>
            <a:rPr lang="en-US" sz="1700" kern="1200" dirty="0"/>
            <a:t>At Company</a:t>
          </a:r>
        </a:p>
      </dsp:txBody>
      <dsp:txXfrm>
        <a:off x="2450694" y="1415926"/>
        <a:ext cx="1392506" cy="685128"/>
      </dsp:txXfrm>
    </dsp:sp>
    <dsp:sp modelId="{3A546307-D172-4F17-ADBB-ED66D0C1CBD5}">
      <dsp:nvSpPr>
        <dsp:cNvPr id="0" name=""/>
        <dsp:cNvSpPr/>
      </dsp:nvSpPr>
      <dsp:spPr>
        <a:xfrm>
          <a:off x="1528103" y="1945574"/>
          <a:ext cx="940372" cy="940372"/>
        </a:xfrm>
        <a:prstGeom prst="ellipse">
          <a:avLst/>
        </a:prstGeom>
        <a:solidFill>
          <a:srgbClr val="FFA600">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7E221269-6CCC-4EF8-9FA4-CA751FAEC1FB}">
      <dsp:nvSpPr>
        <dsp:cNvPr id="0" name=""/>
        <dsp:cNvSpPr/>
      </dsp:nvSpPr>
      <dsp:spPr>
        <a:xfrm>
          <a:off x="2337364" y="2750365"/>
          <a:ext cx="1362081" cy="68512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kern="1200" dirty="0"/>
            <a:t>Total </a:t>
          </a:r>
        </a:p>
        <a:p>
          <a:pPr marL="0" lvl="0" indent="0" algn="ctr" defTabSz="711200">
            <a:lnSpc>
              <a:spcPct val="90000"/>
            </a:lnSpc>
            <a:spcBef>
              <a:spcPct val="0"/>
            </a:spcBef>
            <a:spcAft>
              <a:spcPct val="35000"/>
            </a:spcAft>
            <a:buNone/>
          </a:pPr>
          <a:r>
            <a:rPr lang="en-US" sz="1600" kern="1200" dirty="0"/>
            <a:t>Working Years</a:t>
          </a:r>
        </a:p>
      </dsp:txBody>
      <dsp:txXfrm>
        <a:off x="2337364" y="2750365"/>
        <a:ext cx="1362081" cy="685128"/>
      </dsp:txXfrm>
    </dsp:sp>
    <dsp:sp modelId="{4DC67234-985E-405B-BF36-BE2D8BA66068}">
      <dsp:nvSpPr>
        <dsp:cNvPr id="0" name=""/>
        <dsp:cNvSpPr/>
      </dsp:nvSpPr>
      <dsp:spPr>
        <a:xfrm>
          <a:off x="1085752" y="1945574"/>
          <a:ext cx="940372" cy="940372"/>
        </a:xfrm>
        <a:prstGeom prst="ellipse">
          <a:avLst/>
        </a:prstGeom>
        <a:solidFill>
          <a:srgbClr val="FF6642">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1AF479D1-60F7-4ECF-96FE-F3AB2FB69072}">
      <dsp:nvSpPr>
        <dsp:cNvPr id="0" name=""/>
        <dsp:cNvSpPr/>
      </dsp:nvSpPr>
      <dsp:spPr>
        <a:xfrm>
          <a:off x="242862" y="2666197"/>
          <a:ext cx="1150513" cy="68512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kern="1200" dirty="0"/>
            <a:t>Distance </a:t>
          </a:r>
        </a:p>
        <a:p>
          <a:pPr marL="0" lvl="0" indent="0" algn="ctr" defTabSz="711200">
            <a:lnSpc>
              <a:spcPct val="90000"/>
            </a:lnSpc>
            <a:spcBef>
              <a:spcPct val="0"/>
            </a:spcBef>
            <a:spcAft>
              <a:spcPct val="35000"/>
            </a:spcAft>
            <a:buNone/>
          </a:pPr>
          <a:r>
            <a:rPr lang="en-US" sz="1600" kern="1200" dirty="0"/>
            <a:t>From Home</a:t>
          </a:r>
        </a:p>
      </dsp:txBody>
      <dsp:txXfrm>
        <a:off x="242862" y="2666197"/>
        <a:ext cx="1150513" cy="685128"/>
      </dsp:txXfrm>
    </dsp:sp>
    <dsp:sp modelId="{425D6C9F-3653-40C9-A358-AF9854CB3DF8}">
      <dsp:nvSpPr>
        <dsp:cNvPr id="0" name=""/>
        <dsp:cNvSpPr/>
      </dsp:nvSpPr>
      <dsp:spPr>
        <a:xfrm>
          <a:off x="949210" y="1524824"/>
          <a:ext cx="940372" cy="940372"/>
        </a:xfrm>
        <a:prstGeom prst="ellipse">
          <a:avLst/>
        </a:prstGeom>
        <a:solidFill>
          <a:srgbClr val="DC0CC2">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6012DDC1-C026-4807-BA76-ADDD587E9418}">
      <dsp:nvSpPr>
        <dsp:cNvPr id="0" name=""/>
        <dsp:cNvSpPr/>
      </dsp:nvSpPr>
      <dsp:spPr>
        <a:xfrm>
          <a:off x="148524" y="1332182"/>
          <a:ext cx="977986" cy="68512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r>
            <a:rPr lang="en-US" sz="1600" kern="1200" dirty="0"/>
            <a:t>Age</a:t>
          </a:r>
        </a:p>
      </dsp:txBody>
      <dsp:txXfrm>
        <a:off x="148524" y="1332182"/>
        <a:ext cx="977986" cy="685128"/>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26.png>
</file>

<file path=ppt/media/image27.png>
</file>

<file path=ppt/media/image28.png>
</file>

<file path=ppt/media/image29.png>
</file>

<file path=ppt/media/image3.jpg>
</file>

<file path=ppt/media/image4.jpg>
</file>

<file path=ppt/media/image5.pn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FDA8EA-7831-4BFD-9514-F05F2AEA0378}" type="datetimeFigureOut">
              <a:rPr lang="en-US" smtClean="0"/>
              <a:t>5/9/2019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AD004D-2F99-4254-89B9-9B4EDAEB65F6}" type="slidenum">
              <a:rPr lang="en-US" smtClean="0"/>
              <a:t>‹#›</a:t>
            </a:fld>
            <a:endParaRPr lang="en-US"/>
          </a:p>
        </p:txBody>
      </p:sp>
    </p:spTree>
    <p:extLst>
      <p:ext uri="{BB962C8B-B14F-4D97-AF65-F5344CB8AC3E}">
        <p14:creationId xmlns:p14="http://schemas.microsoft.com/office/powerpoint/2010/main" val="3803831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my name is Mohammad Bakir, and I am here to talk about my Employee Attrition predicting model.  Lets start with why is employee attrition important.</a:t>
            </a:r>
          </a:p>
        </p:txBody>
      </p:sp>
      <p:sp>
        <p:nvSpPr>
          <p:cNvPr id="4" name="Slide Number Placeholder 3"/>
          <p:cNvSpPr>
            <a:spLocks noGrp="1"/>
          </p:cNvSpPr>
          <p:nvPr>
            <p:ph type="sldNum" sz="quarter" idx="5"/>
          </p:nvPr>
        </p:nvSpPr>
        <p:spPr/>
        <p:txBody>
          <a:bodyPr/>
          <a:lstStyle/>
          <a:p>
            <a:fld id="{92AD004D-2F99-4254-89B9-9B4EDAEB65F6}" type="slidenum">
              <a:rPr lang="en-US" smtClean="0"/>
              <a:t>1</a:t>
            </a:fld>
            <a:endParaRPr lang="en-US"/>
          </a:p>
        </p:txBody>
      </p:sp>
    </p:spTree>
    <p:extLst>
      <p:ext uri="{BB962C8B-B14F-4D97-AF65-F5344CB8AC3E}">
        <p14:creationId xmlns:p14="http://schemas.microsoft.com/office/powerpoint/2010/main" val="11360426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tuning my model I achieved better recall results, take a quick look at the diagram on the left which demonstrates that random forest is a great model for our recall criteria. Out of all the turnover cases, random forest correctly retrieved 41 out of 47 Cases. This translates to a turnover recall of about 87%. I was also able to improve my AUC score to 0.86, a 2.5% increase in my models ability to distinguish between my two classes. </a:t>
            </a:r>
          </a:p>
        </p:txBody>
      </p:sp>
      <p:sp>
        <p:nvSpPr>
          <p:cNvPr id="4" name="Slide Number Placeholder 3"/>
          <p:cNvSpPr>
            <a:spLocks noGrp="1"/>
          </p:cNvSpPr>
          <p:nvPr>
            <p:ph type="sldNum" sz="quarter" idx="5"/>
          </p:nvPr>
        </p:nvSpPr>
        <p:spPr/>
        <p:txBody>
          <a:bodyPr/>
          <a:lstStyle/>
          <a:p>
            <a:fld id="{92AD004D-2F99-4254-89B9-9B4EDAEB65F6}" type="slidenum">
              <a:rPr lang="en-US" smtClean="0"/>
              <a:t>10</a:t>
            </a:fld>
            <a:endParaRPr lang="en-US"/>
          </a:p>
        </p:txBody>
      </p:sp>
    </p:spTree>
    <p:extLst>
      <p:ext uri="{BB962C8B-B14F-4D97-AF65-F5344CB8AC3E}">
        <p14:creationId xmlns:p14="http://schemas.microsoft.com/office/powerpoint/2010/main" val="40533330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I have my model lets talk about its deployment. </a:t>
            </a:r>
          </a:p>
          <a:p>
            <a:endParaRPr lang="en-US" dirty="0"/>
          </a:p>
        </p:txBody>
      </p:sp>
      <p:sp>
        <p:nvSpPr>
          <p:cNvPr id="4" name="Slide Number Placeholder 3"/>
          <p:cNvSpPr>
            <a:spLocks noGrp="1"/>
          </p:cNvSpPr>
          <p:nvPr>
            <p:ph type="sldNum" sz="quarter" idx="5"/>
          </p:nvPr>
        </p:nvSpPr>
        <p:spPr/>
        <p:txBody>
          <a:bodyPr/>
          <a:lstStyle/>
          <a:p>
            <a:fld id="{B2F65AF1-01A1-460E-B997-14238476D5D1}" type="slidenum">
              <a:rPr lang="en-US" smtClean="0"/>
              <a:t>11</a:t>
            </a:fld>
            <a:endParaRPr lang="en-US"/>
          </a:p>
        </p:txBody>
      </p:sp>
    </p:spTree>
    <p:extLst>
      <p:ext uri="{BB962C8B-B14F-4D97-AF65-F5344CB8AC3E}">
        <p14:creationId xmlns:p14="http://schemas.microsoft.com/office/powerpoint/2010/main" val="19185288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a graph of my top 10 features as predicted by model, with Monthly Income, Age, Years At Company, Distance from Home, and Total Working Years being the top 5. </a:t>
            </a:r>
          </a:p>
        </p:txBody>
      </p:sp>
      <p:sp>
        <p:nvSpPr>
          <p:cNvPr id="4" name="Slide Number Placeholder 3"/>
          <p:cNvSpPr>
            <a:spLocks noGrp="1"/>
          </p:cNvSpPr>
          <p:nvPr>
            <p:ph type="sldNum" sz="quarter" idx="5"/>
          </p:nvPr>
        </p:nvSpPr>
        <p:spPr/>
        <p:txBody>
          <a:bodyPr/>
          <a:lstStyle/>
          <a:p>
            <a:fld id="{92AD004D-2F99-4254-89B9-9B4EDAEB65F6}" type="slidenum">
              <a:rPr lang="en-US" smtClean="0"/>
              <a:t>12</a:t>
            </a:fld>
            <a:endParaRPr lang="en-US"/>
          </a:p>
        </p:txBody>
      </p:sp>
    </p:spTree>
    <p:extLst>
      <p:ext uri="{BB962C8B-B14F-4D97-AF65-F5344CB8AC3E}">
        <p14:creationId xmlns:p14="http://schemas.microsoft.com/office/powerpoint/2010/main" val="7463822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Upon further inspection of the top three features we see that the sub-categories of highest attrition are, low salaried employees, individuals in their 20s and 30s, and individuals who are employed at the company for 3 years. </a:t>
            </a:r>
          </a:p>
        </p:txBody>
      </p:sp>
      <p:sp>
        <p:nvSpPr>
          <p:cNvPr id="4" name="Slide Number Placeholder 3"/>
          <p:cNvSpPr>
            <a:spLocks noGrp="1"/>
          </p:cNvSpPr>
          <p:nvPr>
            <p:ph type="sldNum" sz="quarter" idx="5"/>
          </p:nvPr>
        </p:nvSpPr>
        <p:spPr/>
        <p:txBody>
          <a:bodyPr/>
          <a:lstStyle/>
          <a:p>
            <a:fld id="{92AD004D-2F99-4254-89B9-9B4EDAEB65F6}" type="slidenum">
              <a:rPr lang="en-US" smtClean="0"/>
              <a:t>13</a:t>
            </a:fld>
            <a:endParaRPr lang="en-US"/>
          </a:p>
        </p:txBody>
      </p:sp>
    </p:spTree>
    <p:extLst>
      <p:ext uri="{BB962C8B-B14F-4D97-AF65-F5344CB8AC3E}">
        <p14:creationId xmlns:p14="http://schemas.microsoft.com/office/powerpoint/2010/main" val="3563868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example of how this affects the bottom line. On average it takes 20% of entry level salary to replace a salaried employee, 50% of salary for mid-level position, and %125 for senior level positions. </a:t>
            </a:r>
          </a:p>
          <a:p>
            <a:r>
              <a:rPr lang="en-US" dirty="0"/>
              <a:t> If we take all low salary employees who left, 200 of them and calculate the total cost of replacing them, that is between $475,000 on the low end upwards to 3 and a half million dollars on the high end. </a:t>
            </a:r>
          </a:p>
          <a:p>
            <a:endParaRPr lang="en-US" dirty="0"/>
          </a:p>
          <a:p>
            <a:r>
              <a:rPr lang="en-US" dirty="0"/>
              <a:t>It’s important that your organization identifies employees who are leaving in order to potential reduce the financial impact on your companies bottom line. Let’s talk about how my product can help you reduced employee attrition. </a:t>
            </a:r>
          </a:p>
          <a:p>
            <a:endParaRPr lang="en-US" dirty="0"/>
          </a:p>
          <a:p>
            <a:endParaRPr lang="en-US" dirty="0"/>
          </a:p>
        </p:txBody>
      </p:sp>
      <p:sp>
        <p:nvSpPr>
          <p:cNvPr id="4" name="Slide Number Placeholder 3"/>
          <p:cNvSpPr>
            <a:spLocks noGrp="1"/>
          </p:cNvSpPr>
          <p:nvPr>
            <p:ph type="sldNum" sz="quarter" idx="5"/>
          </p:nvPr>
        </p:nvSpPr>
        <p:spPr/>
        <p:txBody>
          <a:bodyPr/>
          <a:lstStyle/>
          <a:p>
            <a:fld id="{92AD004D-2F99-4254-89B9-9B4EDAEB65F6}" type="slidenum">
              <a:rPr lang="en-US" smtClean="0"/>
              <a:t>14</a:t>
            </a:fld>
            <a:endParaRPr lang="en-US"/>
          </a:p>
        </p:txBody>
      </p:sp>
    </p:spTree>
    <p:extLst>
      <p:ext uri="{BB962C8B-B14F-4D97-AF65-F5344CB8AC3E}">
        <p14:creationId xmlns:p14="http://schemas.microsoft.com/office/powerpoint/2010/main" val="729237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spcAft>
                <a:spcPts val="400"/>
              </a:spcAft>
            </a:pPr>
            <a:r>
              <a:rPr lang="en-US" sz="1200" dirty="0">
                <a:latin typeface="Arial" panose="020B0604020202020204" pitchFamily="34" charset="0"/>
                <a:cs typeface="Arial" panose="020B0604020202020204" pitchFamily="34" charset="0"/>
              </a:rPr>
              <a:t>A recent paper from the Center for American Progress, determine that the average economic cost to 150 person company with 11% annual turnover was 1.57 Million taking into consideration hiring, development/training and lost opportunity is $1.57 million dollar in annual costs. </a:t>
            </a:r>
          </a:p>
          <a:p>
            <a:pPr lvl="0" algn="l">
              <a:spcAft>
                <a:spcPts val="400"/>
              </a:spcAft>
            </a:pPr>
            <a:endParaRPr lang="en-US" sz="12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92AD004D-2F99-4254-89B9-9B4EDAEB65F6}" type="slidenum">
              <a:rPr lang="en-US" smtClean="0"/>
              <a:t>2</a:t>
            </a:fld>
            <a:endParaRPr lang="en-US"/>
          </a:p>
        </p:txBody>
      </p:sp>
    </p:spTree>
    <p:extLst>
      <p:ext uri="{BB962C8B-B14F-4D97-AF65-F5344CB8AC3E}">
        <p14:creationId xmlns:p14="http://schemas.microsoft.com/office/powerpoint/2010/main" val="4003005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attack this problem and to develop my product, my approach was to first collect employee attrition data. This data was obtained from Kaggle</a:t>
            </a:r>
          </a:p>
        </p:txBody>
      </p:sp>
      <p:sp>
        <p:nvSpPr>
          <p:cNvPr id="4" name="Slide Number Placeholder 3"/>
          <p:cNvSpPr>
            <a:spLocks noGrp="1"/>
          </p:cNvSpPr>
          <p:nvPr>
            <p:ph type="sldNum" sz="quarter" idx="5"/>
          </p:nvPr>
        </p:nvSpPr>
        <p:spPr/>
        <p:txBody>
          <a:bodyPr/>
          <a:lstStyle/>
          <a:p>
            <a:fld id="{B2F65AF1-01A1-460E-B997-14238476D5D1}" type="slidenum">
              <a:rPr lang="en-US" smtClean="0"/>
              <a:t>3</a:t>
            </a:fld>
            <a:endParaRPr lang="en-US"/>
          </a:p>
        </p:txBody>
      </p:sp>
    </p:spTree>
    <p:extLst>
      <p:ext uri="{BB962C8B-B14F-4D97-AF65-F5344CB8AC3E}">
        <p14:creationId xmlns:p14="http://schemas.microsoft.com/office/powerpoint/2010/main" val="1846216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chose a data set developed by IBM data scientist, the data contained over 35 employee feature categories to which I reduced down to 20 comprehensive categories.</a:t>
            </a:r>
          </a:p>
          <a:p>
            <a:pPr marL="0" lvl="0" indent="0" algn="l" rtl="0">
              <a:spcBef>
                <a:spcPts val="0"/>
              </a:spcBef>
              <a:spcAft>
                <a:spcPts val="0"/>
              </a:spcAft>
              <a:buNone/>
            </a:pP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next step in my process was to analyze my data</a:t>
            </a:r>
          </a:p>
        </p:txBody>
      </p:sp>
      <p:sp>
        <p:nvSpPr>
          <p:cNvPr id="4" name="Slide Number Placeholder 3"/>
          <p:cNvSpPr>
            <a:spLocks noGrp="1"/>
          </p:cNvSpPr>
          <p:nvPr>
            <p:ph type="sldNum" sz="quarter" idx="5"/>
          </p:nvPr>
        </p:nvSpPr>
        <p:spPr/>
        <p:txBody>
          <a:bodyPr/>
          <a:lstStyle/>
          <a:p>
            <a:fld id="{B2F65AF1-01A1-460E-B997-14238476D5D1}" type="slidenum">
              <a:rPr lang="en-US" smtClean="0"/>
              <a:t>5</a:t>
            </a:fld>
            <a:endParaRPr lang="en-US"/>
          </a:p>
        </p:txBody>
      </p:sp>
    </p:spTree>
    <p:extLst>
      <p:ext uri="{BB962C8B-B14F-4D97-AF65-F5344CB8AC3E}">
        <p14:creationId xmlns:p14="http://schemas.microsoft.com/office/powerpoint/2010/main" val="533713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 transformed a few features to follow a uniform normal distribution, one hot encoded categorical value representations and standardized data using feature scaling.  </a:t>
            </a:r>
            <a:endParaRPr lang="en-US" dirty="0"/>
          </a:p>
        </p:txBody>
      </p:sp>
      <p:sp>
        <p:nvSpPr>
          <p:cNvPr id="4" name="Slide Number Placeholder 3"/>
          <p:cNvSpPr>
            <a:spLocks noGrp="1"/>
          </p:cNvSpPr>
          <p:nvPr>
            <p:ph type="sldNum" sz="quarter" idx="5"/>
          </p:nvPr>
        </p:nvSpPr>
        <p:spPr/>
        <p:txBody>
          <a:bodyPr/>
          <a:lstStyle/>
          <a:p>
            <a:fld id="{92AD004D-2F99-4254-89B9-9B4EDAEB65F6}" type="slidenum">
              <a:rPr lang="en-US" smtClean="0"/>
              <a:t>6</a:t>
            </a:fld>
            <a:endParaRPr lang="en-US"/>
          </a:p>
        </p:txBody>
      </p:sp>
    </p:spTree>
    <p:extLst>
      <p:ext uri="{BB962C8B-B14F-4D97-AF65-F5344CB8AC3E}">
        <p14:creationId xmlns:p14="http://schemas.microsoft.com/office/powerpoint/2010/main" val="981418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the graph on the left shows, we have an imbalanced dataset. In order to deal with this, during training I chose to balance class by replicating the smaller class until it has as many samples as in the larger one. </a:t>
            </a:r>
          </a:p>
        </p:txBody>
      </p:sp>
      <p:sp>
        <p:nvSpPr>
          <p:cNvPr id="4" name="Slide Number Placeholder 3"/>
          <p:cNvSpPr>
            <a:spLocks noGrp="1"/>
          </p:cNvSpPr>
          <p:nvPr>
            <p:ph type="sldNum" sz="quarter" idx="5"/>
          </p:nvPr>
        </p:nvSpPr>
        <p:spPr/>
        <p:txBody>
          <a:bodyPr/>
          <a:lstStyle/>
          <a:p>
            <a:fld id="{92AD004D-2F99-4254-89B9-9B4EDAEB65F6}" type="slidenum">
              <a:rPr lang="en-US" smtClean="0"/>
              <a:t>7</a:t>
            </a:fld>
            <a:endParaRPr lang="en-US"/>
          </a:p>
        </p:txBody>
      </p:sp>
    </p:spTree>
    <p:extLst>
      <p:ext uri="{BB962C8B-B14F-4D97-AF65-F5344CB8AC3E}">
        <p14:creationId xmlns:p14="http://schemas.microsoft.com/office/powerpoint/2010/main" val="3012577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next step in my process was to develop some base line models. </a:t>
            </a:r>
          </a:p>
        </p:txBody>
      </p:sp>
      <p:sp>
        <p:nvSpPr>
          <p:cNvPr id="4" name="Slide Number Placeholder 3"/>
          <p:cNvSpPr>
            <a:spLocks noGrp="1"/>
          </p:cNvSpPr>
          <p:nvPr>
            <p:ph type="sldNum" sz="quarter" idx="5"/>
          </p:nvPr>
        </p:nvSpPr>
        <p:spPr/>
        <p:txBody>
          <a:bodyPr/>
          <a:lstStyle/>
          <a:p>
            <a:fld id="{B2F65AF1-01A1-460E-B997-14238476D5D1}" type="slidenum">
              <a:rPr lang="en-US" smtClean="0"/>
              <a:t>8</a:t>
            </a:fld>
            <a:endParaRPr lang="en-US"/>
          </a:p>
        </p:txBody>
      </p:sp>
    </p:spTree>
    <p:extLst>
      <p:ext uri="{BB962C8B-B14F-4D97-AF65-F5344CB8AC3E}">
        <p14:creationId xmlns:p14="http://schemas.microsoft.com/office/powerpoint/2010/main" val="10579994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For my modeling, I wanted to know that when an employee left, how often does my model predict that correctly, also known as recall of a model, I chose this parameter to determine which of my baseline models would work best for me.  </a:t>
            </a:r>
          </a:p>
          <a:p>
            <a:endParaRPr lang="en-US" dirty="0"/>
          </a:p>
          <a:p>
            <a:r>
              <a:rPr lang="en-US" dirty="0"/>
              <a:t>To the left you see various plots of the individual models ROC curves. An ROC curve tells us ‘How much a model is capable of distinguishing between classes’. By analogy, the higher the AUC, the better the model is at distinguishing between Employees who leave and those who don’t. The two models with the highest ROC are Random Forest and LR.  These two models also had the highest recall values. I chose to move forward with random forest due to its versatility, and it can sometimes be expected to outperform LR on medium-sized tasks. </a:t>
            </a:r>
          </a:p>
        </p:txBody>
      </p:sp>
      <p:sp>
        <p:nvSpPr>
          <p:cNvPr id="4" name="Slide Number Placeholder 3"/>
          <p:cNvSpPr>
            <a:spLocks noGrp="1"/>
          </p:cNvSpPr>
          <p:nvPr>
            <p:ph type="sldNum" sz="quarter" idx="5"/>
          </p:nvPr>
        </p:nvSpPr>
        <p:spPr/>
        <p:txBody>
          <a:bodyPr/>
          <a:lstStyle/>
          <a:p>
            <a:fld id="{92AD004D-2F99-4254-89B9-9B4EDAEB65F6}" type="slidenum">
              <a:rPr lang="en-US" smtClean="0"/>
              <a:t>9</a:t>
            </a:fld>
            <a:endParaRPr lang="en-US"/>
          </a:p>
        </p:txBody>
      </p:sp>
    </p:spTree>
    <p:extLst>
      <p:ext uri="{BB962C8B-B14F-4D97-AF65-F5344CB8AC3E}">
        <p14:creationId xmlns:p14="http://schemas.microsoft.com/office/powerpoint/2010/main" val="41511605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5/9/2019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72914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93275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5/9/2019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500850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5/9/2019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958738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5/9/2019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767732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70024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5198970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771595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5/9/2019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621380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5/9/2019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034950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1129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426591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5/9/2019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923000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68747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322331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733445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363067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1450131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3219367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3677834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5/9/2019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873236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5/9/2019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367215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5/9/2019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427876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5/9/2019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665493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311207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8367822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271179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5/9/2019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9180870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FC3F2-D852-4AF4-9AE0-5BC3D49911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0971032-3CD8-44D9-BB02-B87E459EC2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A4CD6F-822A-40A8-AB49-3EF4DEC24C24}"/>
              </a:ext>
            </a:extLst>
          </p:cNvPr>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5" name="Footer Placeholder 4">
            <a:extLst>
              <a:ext uri="{FF2B5EF4-FFF2-40B4-BE49-F238E27FC236}">
                <a16:creationId xmlns:a16="http://schemas.microsoft.com/office/drawing/2014/main" id="{CEE7B98A-1F3A-42B0-AA83-97D6EAFC73B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B265E43-D69F-4811-BD3B-F6A7F51615C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5446103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5C179-1DF2-4ED3-9A7D-579FCBD2F6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EF6D26-751B-4290-BC3B-AD4F1B8EDB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00A840-4A27-4898-B6C1-DA12DCBEA39E}"/>
              </a:ext>
            </a:extLst>
          </p:cNvPr>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5" name="Footer Placeholder 4">
            <a:extLst>
              <a:ext uri="{FF2B5EF4-FFF2-40B4-BE49-F238E27FC236}">
                <a16:creationId xmlns:a16="http://schemas.microsoft.com/office/drawing/2014/main" id="{671EBE35-E37E-4DA1-BBDF-69A4E2E28E0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DBBA904-9489-4A0F-A0B1-DD530D9C8AF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028371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4317E-B96C-40E1-9406-05E1E6E931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595C67-54E3-4F87-8A36-19ED2460AD6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2635D6-91B1-41A6-96AF-8BE980F8DEA3}"/>
              </a:ext>
            </a:extLst>
          </p:cNvPr>
          <p:cNvSpPr>
            <a:spLocks noGrp="1"/>
          </p:cNvSpPr>
          <p:nvPr>
            <p:ph type="dt" sz="half" idx="10"/>
          </p:nvPr>
        </p:nvSpPr>
        <p:spPr/>
        <p:txBody>
          <a:bodyPr/>
          <a:lstStyle/>
          <a:p>
            <a:fld id="{48A87A34-81AB-432B-8DAE-1953F412C126}" type="datetimeFigureOut">
              <a:rPr lang="en-US" smtClean="0"/>
              <a:pPr/>
              <a:t>5/9/2019</a:t>
            </a:fld>
            <a:endParaRPr lang="en-US" dirty="0"/>
          </a:p>
        </p:txBody>
      </p:sp>
      <p:sp>
        <p:nvSpPr>
          <p:cNvPr id="5" name="Footer Placeholder 4">
            <a:extLst>
              <a:ext uri="{FF2B5EF4-FFF2-40B4-BE49-F238E27FC236}">
                <a16:creationId xmlns:a16="http://schemas.microsoft.com/office/drawing/2014/main" id="{F5D4C990-440B-449C-AEB4-ED3853E840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7DAABAC-3AE5-4869-A2D8-2509350D646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5506310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07FD8-4EA7-4B74-AB41-92949D2E01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475493-6D11-45A7-B812-90DF741650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15251C7-9DE8-4228-8969-971D319BD5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7A254D-A27B-4B02-A8B5-08F896986BDC}"/>
              </a:ext>
            </a:extLst>
          </p:cNvPr>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6" name="Footer Placeholder 5">
            <a:extLst>
              <a:ext uri="{FF2B5EF4-FFF2-40B4-BE49-F238E27FC236}">
                <a16:creationId xmlns:a16="http://schemas.microsoft.com/office/drawing/2014/main" id="{FF9F558B-43AE-479F-A21F-19A5999F1AF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44AD5F5-8593-4EF6-A368-0E8D9C98BAC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8918037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350CF-C1ED-44BE-ADD8-AA0230BE74E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ED4D84-065E-4847-9FC0-8452BDE9AD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9E28FD-28E5-478E-9688-8486DCDA4A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E5B32C5-163B-4CF8-AB96-5AC659079A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8CC0E3-D4D7-490C-BC3F-C4B21DB420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F50494-C2C8-42E9-9F17-EB4E5B8AC930}"/>
              </a:ext>
            </a:extLst>
          </p:cNvPr>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8" name="Footer Placeholder 7">
            <a:extLst>
              <a:ext uri="{FF2B5EF4-FFF2-40B4-BE49-F238E27FC236}">
                <a16:creationId xmlns:a16="http://schemas.microsoft.com/office/drawing/2014/main" id="{B122116B-E8BC-44CA-8CEC-AA84C38C9DF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B499F17A-D4BB-46C4-8DB2-6163A87B85D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38424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41699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747EE-FAC7-4577-A25B-404E81C1316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3759BA-3411-4DAE-8D1F-ADFCF0ED26F1}"/>
              </a:ext>
            </a:extLst>
          </p:cNvPr>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4" name="Footer Placeholder 3">
            <a:extLst>
              <a:ext uri="{FF2B5EF4-FFF2-40B4-BE49-F238E27FC236}">
                <a16:creationId xmlns:a16="http://schemas.microsoft.com/office/drawing/2014/main" id="{EB35F6C6-7832-4059-B13C-AC93DF9095D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CF27037-1E0D-4656-BD0E-B16CCD7EC23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258896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399189-8093-4C77-AFFE-2188AEDBF1CA}"/>
              </a:ext>
            </a:extLst>
          </p:cNvPr>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3" name="Footer Placeholder 2">
            <a:extLst>
              <a:ext uri="{FF2B5EF4-FFF2-40B4-BE49-F238E27FC236}">
                <a16:creationId xmlns:a16="http://schemas.microsoft.com/office/drawing/2014/main" id="{1853A562-F75E-4FAA-B85F-4E9696918B1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F0A4419-0171-4C9B-847E-1F50195CCE2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4598845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19D4B-9CDE-4526-807A-EAEFEA64C6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743C24C-11F3-42A2-A5A7-4BE1FB0F42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02E4B48-2249-4DB3-A071-BE2A9A6BC6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524B50-F228-4A81-8C14-9375C69349C4}"/>
              </a:ext>
            </a:extLst>
          </p:cNvPr>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6" name="Footer Placeholder 5">
            <a:extLst>
              <a:ext uri="{FF2B5EF4-FFF2-40B4-BE49-F238E27FC236}">
                <a16:creationId xmlns:a16="http://schemas.microsoft.com/office/drawing/2014/main" id="{CC0B4EAD-FCF9-4B6D-912B-F8B9B966388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582430C-76C2-4723-99EE-0C5ECBC116F1}"/>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3275614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38D3B-D8E4-429B-BEC5-6E91577032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FF424D6-55F3-4902-AA78-7D214FEBBA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836FD1F-9A2F-462E-84BB-5B0E97609F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ECC428-DDE3-4FD9-B38C-C6DD47FF0320}"/>
              </a:ext>
            </a:extLst>
          </p:cNvPr>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6" name="Footer Placeholder 5">
            <a:extLst>
              <a:ext uri="{FF2B5EF4-FFF2-40B4-BE49-F238E27FC236}">
                <a16:creationId xmlns:a16="http://schemas.microsoft.com/office/drawing/2014/main" id="{258BD047-EF01-44BF-8307-D1D469D711F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487CF8A-3E36-4A1C-950C-A6025BA2E18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6358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8A911-DBE7-4A11-9BA0-832D74D7FDF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77704B0-3FB4-45A0-8D45-6A463AA0F2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2BA64D-D8C3-4AA5-A6EB-6DC0A07EAB64}"/>
              </a:ext>
            </a:extLst>
          </p:cNvPr>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5" name="Footer Placeholder 4">
            <a:extLst>
              <a:ext uri="{FF2B5EF4-FFF2-40B4-BE49-F238E27FC236}">
                <a16:creationId xmlns:a16="http://schemas.microsoft.com/office/drawing/2014/main" id="{DE88E7E0-EE6B-4646-B6BF-1794888183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9219E0-BAC0-457F-B676-57795BE0A88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491626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079775-84B5-4446-B1AE-A45DE22F3D8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8276539-640B-4B03-8FF1-572ADC79ED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89C252-EF0F-4C42-8EBD-68EB5C205EAC}"/>
              </a:ext>
            </a:extLst>
          </p:cNvPr>
          <p:cNvSpPr>
            <a:spLocks noGrp="1"/>
          </p:cNvSpPr>
          <p:nvPr>
            <p:ph type="dt" sz="half" idx="10"/>
          </p:nvPr>
        </p:nvSpPr>
        <p:spPr/>
        <p:txBody>
          <a:bodyPr/>
          <a:lstStyle/>
          <a:p>
            <a:fld id="{48A87A34-81AB-432B-8DAE-1953F412C126}" type="datetimeFigureOut">
              <a:rPr lang="en-US" smtClean="0"/>
              <a:pPr/>
              <a:t>5/9/2019</a:t>
            </a:fld>
            <a:endParaRPr lang="en-US" dirty="0"/>
          </a:p>
        </p:txBody>
      </p:sp>
      <p:sp>
        <p:nvSpPr>
          <p:cNvPr id="5" name="Footer Placeholder 4">
            <a:extLst>
              <a:ext uri="{FF2B5EF4-FFF2-40B4-BE49-F238E27FC236}">
                <a16:creationId xmlns:a16="http://schemas.microsoft.com/office/drawing/2014/main" id="{72119504-2298-4D24-8388-0CE41700205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C87E4EF-7119-4008-AFB3-FE9A11EE059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35802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69064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2480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3816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40783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69802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1.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3.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5/9/2019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61400528"/>
      </p:ext>
    </p:extLst>
  </p:cSld>
  <p:clrMap bg1="lt1" tx1="dk1" bg2="lt2" tx2="dk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 id="2147483788" r:id="rId5"/>
    <p:sldLayoutId id="2147483789" r:id="rId6"/>
    <p:sldLayoutId id="2147483790" r:id="rId7"/>
    <p:sldLayoutId id="2147483791" r:id="rId8"/>
    <p:sldLayoutId id="2147483792" r:id="rId9"/>
    <p:sldLayoutId id="2147483793" r:id="rId10"/>
    <p:sldLayoutId id="2147483794" r:id="rId11"/>
    <p:sldLayoutId id="2147483795" r:id="rId12"/>
    <p:sldLayoutId id="2147483796" r:id="rId13"/>
    <p:sldLayoutId id="2147483797" r:id="rId14"/>
    <p:sldLayoutId id="2147483798" r:id="rId15"/>
    <p:sldLayoutId id="2147483799" r:id="rId16"/>
    <p:sldLayoutId id="2147483800"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5/9/2019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19833720"/>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58" r:id="rId9"/>
    <p:sldLayoutId id="2147483859" r:id="rId10"/>
    <p:sldLayoutId id="2147483860" r:id="rId11"/>
    <p:sldLayoutId id="2147483861" r:id="rId12"/>
    <p:sldLayoutId id="2147483862" r:id="rId13"/>
    <p:sldLayoutId id="2147483863" r:id="rId14"/>
    <p:sldLayoutId id="2147483864" r:id="rId15"/>
    <p:sldLayoutId id="2147483865" r:id="rId16"/>
    <p:sldLayoutId id="214748386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8FE7E0-25E7-4A4F-9D81-26CE659838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F1A6B58-735B-4A9D-8F83-7C6F55F3B4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DFD02D-6EB0-4670-A316-2F827B9E5E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5/9/2019</a:t>
            </a:fld>
            <a:endParaRPr lang="en-US" dirty="0"/>
          </a:p>
        </p:txBody>
      </p:sp>
      <p:sp>
        <p:nvSpPr>
          <p:cNvPr id="5" name="Footer Placeholder 4">
            <a:extLst>
              <a:ext uri="{FF2B5EF4-FFF2-40B4-BE49-F238E27FC236}">
                <a16:creationId xmlns:a16="http://schemas.microsoft.com/office/drawing/2014/main" id="{6CB9B49D-B268-4901-8D61-8212BC61E4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2C107BF-707A-4C8D-87BB-B210AC2ECE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7053306"/>
      </p:ext>
    </p:extLst>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38.xml"/><Relationship Id="rId5" Type="http://schemas.openxmlformats.org/officeDocument/2006/relationships/image" Target="../media/image25.sv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38.xml"/><Relationship Id="rId5" Type="http://schemas.openxmlformats.org/officeDocument/2006/relationships/image" Target="../media/image29.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4.xml"/><Relationship Id="rId1" Type="http://schemas.openxmlformats.org/officeDocument/2006/relationships/slideLayout" Target="../slideLayouts/slideLayout3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hyperlink" Target="https://www.scribd.com/document/112707536/There-Are-Significant-Business-Costs-to-Replacing-Employees" TargetMode="External"/><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3.xml"/><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3000"/>
                <a:shade val="98000"/>
                <a:satMod val="150000"/>
                <a:lumMod val="102000"/>
              </a:schemeClr>
            </a:gs>
            <a:gs pos="50000">
              <a:schemeClr val="bg2">
                <a:tint val="98000"/>
                <a:shade val="90000"/>
                <a:satMod val="130000"/>
                <a:lumMod val="103000"/>
              </a:schemeClr>
            </a:gs>
            <a:gs pos="100000">
              <a:schemeClr val="bg2">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13ED3-F54D-4A60-BFD0-134E5737F238}"/>
              </a:ext>
            </a:extLst>
          </p:cNvPr>
          <p:cNvSpPr>
            <a:spLocks noGrp="1"/>
          </p:cNvSpPr>
          <p:nvPr>
            <p:ph type="ctrTitle"/>
          </p:nvPr>
        </p:nvSpPr>
        <p:spPr>
          <a:xfrm>
            <a:off x="792483" y="821265"/>
            <a:ext cx="6098705" cy="5222117"/>
          </a:xfrm>
        </p:spPr>
        <p:txBody>
          <a:bodyPr anchor="ctr">
            <a:normAutofit/>
          </a:bodyPr>
          <a:lstStyle/>
          <a:p>
            <a:pPr algn="ctr"/>
            <a:r>
              <a:rPr lang="en-US" sz="5400" b="1" dirty="0">
                <a:latin typeface="Arial" panose="020B0604020202020204" pitchFamily="34" charset="0"/>
                <a:cs typeface="Arial" panose="020B0604020202020204" pitchFamily="34" charset="0"/>
              </a:rPr>
              <a:t>Predicting</a:t>
            </a:r>
            <a:br>
              <a:rPr lang="en-US" sz="5400" b="1" dirty="0">
                <a:latin typeface="Arial" panose="020B0604020202020204" pitchFamily="34" charset="0"/>
                <a:cs typeface="Arial" panose="020B0604020202020204" pitchFamily="34" charset="0"/>
              </a:rPr>
            </a:br>
            <a:r>
              <a:rPr lang="en-US" sz="5400" b="1" dirty="0">
                <a:latin typeface="Arial" panose="020B0604020202020204" pitchFamily="34" charset="0"/>
                <a:cs typeface="Arial" panose="020B0604020202020204" pitchFamily="34" charset="0"/>
              </a:rPr>
              <a:t>employee</a:t>
            </a:r>
            <a:br>
              <a:rPr lang="en-US" sz="5400" b="1" dirty="0">
                <a:latin typeface="Arial" panose="020B0604020202020204" pitchFamily="34" charset="0"/>
                <a:cs typeface="Arial" panose="020B0604020202020204" pitchFamily="34" charset="0"/>
              </a:rPr>
            </a:br>
            <a:r>
              <a:rPr lang="en-US" sz="1000" b="1" dirty="0">
                <a:solidFill>
                  <a:srgbClr val="D2D2D2"/>
                </a:solidFill>
                <a:latin typeface="Arial" panose="020B0604020202020204" pitchFamily="34" charset="0"/>
                <a:cs typeface="Arial" panose="020B0604020202020204" pitchFamily="34" charset="0"/>
              </a:rPr>
              <a:t>l</a:t>
            </a:r>
            <a:r>
              <a:rPr lang="en-US" sz="5400" b="1" dirty="0">
                <a:latin typeface="Arial" panose="020B0604020202020204" pitchFamily="34" charset="0"/>
                <a:cs typeface="Arial" panose="020B0604020202020204" pitchFamily="34" charset="0"/>
              </a:rPr>
              <a:t>Turnover</a:t>
            </a:r>
          </a:p>
        </p:txBody>
      </p:sp>
      <p:sp>
        <p:nvSpPr>
          <p:cNvPr id="3" name="Subtitle 2">
            <a:extLst>
              <a:ext uri="{FF2B5EF4-FFF2-40B4-BE49-F238E27FC236}">
                <a16:creationId xmlns:a16="http://schemas.microsoft.com/office/drawing/2014/main" id="{1F13E9C3-06DC-478E-9927-41C9AF971440}"/>
              </a:ext>
            </a:extLst>
          </p:cNvPr>
          <p:cNvSpPr>
            <a:spLocks noGrp="1"/>
          </p:cNvSpPr>
          <p:nvPr>
            <p:ph type="subTitle" idx="1"/>
          </p:nvPr>
        </p:nvSpPr>
        <p:spPr>
          <a:xfrm>
            <a:off x="7683672" y="821265"/>
            <a:ext cx="3485070" cy="5222117"/>
          </a:xfrm>
        </p:spPr>
        <p:txBody>
          <a:bodyPr anchor="ctr">
            <a:normAutofit/>
          </a:bodyPr>
          <a:lstStyle/>
          <a:p>
            <a:r>
              <a:rPr lang="en-US" sz="3000" b="1" dirty="0">
                <a:latin typeface="Arial" panose="020B0604020202020204" pitchFamily="34" charset="0"/>
                <a:cs typeface="Arial" panose="020B0604020202020204" pitchFamily="34" charset="0"/>
              </a:rPr>
              <a:t>Mohammad Bakir</a:t>
            </a:r>
          </a:p>
        </p:txBody>
      </p:sp>
    </p:spTree>
    <p:extLst>
      <p:ext uri="{BB962C8B-B14F-4D97-AF65-F5344CB8AC3E}">
        <p14:creationId xmlns:p14="http://schemas.microsoft.com/office/powerpoint/2010/main" val="2357500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573FE9B6-0ACC-4C30-933E-AD651FFF5838}"/>
              </a:ext>
            </a:extLst>
          </p:cNvPr>
          <p:cNvPicPr>
            <a:picLocks noChangeAspect="1"/>
          </p:cNvPicPr>
          <p:nvPr/>
        </p:nvPicPr>
        <p:blipFill>
          <a:blip r:embed="rId3"/>
          <a:stretch>
            <a:fillRect/>
          </a:stretch>
        </p:blipFill>
        <p:spPr>
          <a:xfrm>
            <a:off x="-9524" y="748146"/>
            <a:ext cx="6095999" cy="6109854"/>
          </a:xfrm>
          <a:prstGeom prst="rect">
            <a:avLst/>
          </a:prstGeom>
        </p:spPr>
      </p:pic>
      <p:sp>
        <p:nvSpPr>
          <p:cNvPr id="14" name="Title 1">
            <a:extLst>
              <a:ext uri="{FF2B5EF4-FFF2-40B4-BE49-F238E27FC236}">
                <a16:creationId xmlns:a16="http://schemas.microsoft.com/office/drawing/2014/main" id="{8FFB130F-DA75-4A90-89B4-86DF7A47D9BB}"/>
              </a:ext>
            </a:extLst>
          </p:cNvPr>
          <p:cNvSpPr txBox="1">
            <a:spLocks/>
          </p:cNvSpPr>
          <p:nvPr/>
        </p:nvSpPr>
        <p:spPr>
          <a:xfrm>
            <a:off x="4012684" y="175120"/>
            <a:ext cx="4147581" cy="573026"/>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latin typeface="Arial" panose="020B0604020202020204" pitchFamily="34" charset="0"/>
                <a:cs typeface="Arial" panose="020B0604020202020204" pitchFamily="34" charset="0"/>
              </a:rPr>
              <a:t>Modeling – Post Tuning</a:t>
            </a:r>
          </a:p>
        </p:txBody>
      </p:sp>
      <p:pic>
        <p:nvPicPr>
          <p:cNvPr id="3" name="Graphic 2">
            <a:extLst>
              <a:ext uri="{FF2B5EF4-FFF2-40B4-BE49-F238E27FC236}">
                <a16:creationId xmlns:a16="http://schemas.microsoft.com/office/drawing/2014/main" id="{F16EF964-7B5C-486A-9B37-13EFCF7554B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96000" y="823015"/>
            <a:ext cx="6095999" cy="6109855"/>
          </a:xfrm>
          <a:prstGeom prst="rect">
            <a:avLst/>
          </a:prstGeom>
        </p:spPr>
      </p:pic>
      <p:graphicFrame>
        <p:nvGraphicFramePr>
          <p:cNvPr id="4" name="Table 3">
            <a:extLst>
              <a:ext uri="{FF2B5EF4-FFF2-40B4-BE49-F238E27FC236}">
                <a16:creationId xmlns:a16="http://schemas.microsoft.com/office/drawing/2014/main" id="{84DBC6FB-90B0-469E-BD7B-4E75FDC5F581}"/>
              </a:ext>
            </a:extLst>
          </p:cNvPr>
          <p:cNvGraphicFramePr>
            <a:graphicFrameLocks noGrp="1"/>
          </p:cNvGraphicFramePr>
          <p:nvPr>
            <p:extLst>
              <p:ext uri="{D42A27DB-BD31-4B8C-83A1-F6EECF244321}">
                <p14:modId xmlns:p14="http://schemas.microsoft.com/office/powerpoint/2010/main" val="1226950134"/>
              </p:ext>
            </p:extLst>
          </p:nvPr>
        </p:nvGraphicFramePr>
        <p:xfrm>
          <a:off x="1581149" y="3146422"/>
          <a:ext cx="2157969" cy="731520"/>
        </p:xfrm>
        <a:graphic>
          <a:graphicData uri="http://schemas.openxmlformats.org/drawingml/2006/table">
            <a:tbl>
              <a:tblPr firstRow="1" bandRow="1">
                <a:tableStyleId>{3B4B98B0-60AC-42C2-AFA5-B58CD77FA1E5}</a:tableStyleId>
              </a:tblPr>
              <a:tblGrid>
                <a:gridCol w="1072119">
                  <a:extLst>
                    <a:ext uri="{9D8B030D-6E8A-4147-A177-3AD203B41FA5}">
                      <a16:colId xmlns:a16="http://schemas.microsoft.com/office/drawing/2014/main" val="3068098768"/>
                    </a:ext>
                  </a:extLst>
                </a:gridCol>
                <a:gridCol w="1085850">
                  <a:extLst>
                    <a:ext uri="{9D8B030D-6E8A-4147-A177-3AD203B41FA5}">
                      <a16:colId xmlns:a16="http://schemas.microsoft.com/office/drawing/2014/main" val="270699638"/>
                    </a:ext>
                  </a:extLst>
                </a:gridCol>
              </a:tblGrid>
              <a:tr h="334962">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Precision</a:t>
                      </a:r>
                      <a:endParaRPr kumimoji="0" lang="en-US" sz="1800" b="1" i="0" u="none" strike="noStrike" cap="none" normalizeH="0" baseline="0" dirty="0">
                        <a:ln>
                          <a:noFill/>
                        </a:ln>
                        <a:solidFill>
                          <a:srgbClr val="000000"/>
                        </a:solidFill>
                        <a:effectLst/>
                        <a:latin typeface="+mn-lt"/>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Recall</a:t>
                      </a:r>
                      <a:endParaRPr kumimoji="0" lang="en-US" sz="1800" b="1" i="0" u="none" strike="noStrike" cap="none" normalizeH="0" baseline="0" dirty="0">
                        <a:ln>
                          <a:noFill/>
                        </a:ln>
                        <a:solidFill>
                          <a:srgbClr val="000000"/>
                        </a:solidFill>
                        <a:effectLst/>
                        <a:latin typeface="+mn-lt"/>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34014403"/>
                  </a:ext>
                </a:extLst>
              </a:tr>
              <a:tr h="334962">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47%</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87%</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11628144"/>
                  </a:ext>
                </a:extLst>
              </a:tr>
            </a:tbl>
          </a:graphicData>
        </a:graphic>
      </p:graphicFrame>
      <p:sp>
        <p:nvSpPr>
          <p:cNvPr id="8" name="Title 1">
            <a:extLst>
              <a:ext uri="{FF2B5EF4-FFF2-40B4-BE49-F238E27FC236}">
                <a16:creationId xmlns:a16="http://schemas.microsoft.com/office/drawing/2014/main" id="{DCC738AE-A935-4BF2-B31B-D1109C99B5FC}"/>
              </a:ext>
            </a:extLst>
          </p:cNvPr>
          <p:cNvSpPr txBox="1">
            <a:spLocks/>
          </p:cNvSpPr>
          <p:nvPr/>
        </p:nvSpPr>
        <p:spPr>
          <a:xfrm>
            <a:off x="3710543" y="5989700"/>
            <a:ext cx="756682" cy="273886"/>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600" b="1" dirty="0">
                <a:latin typeface="Arial" panose="020B0604020202020204" pitchFamily="34" charset="0"/>
                <a:cs typeface="Arial" panose="020B0604020202020204" pitchFamily="34" charset="0"/>
              </a:rPr>
              <a:t>(Left)</a:t>
            </a:r>
          </a:p>
        </p:txBody>
      </p:sp>
      <p:sp>
        <p:nvSpPr>
          <p:cNvPr id="9" name="Title 1">
            <a:extLst>
              <a:ext uri="{FF2B5EF4-FFF2-40B4-BE49-F238E27FC236}">
                <a16:creationId xmlns:a16="http://schemas.microsoft.com/office/drawing/2014/main" id="{9B48B0E8-DA64-4DCC-9358-46214F9748E8}"/>
              </a:ext>
            </a:extLst>
          </p:cNvPr>
          <p:cNvSpPr txBox="1">
            <a:spLocks/>
          </p:cNvSpPr>
          <p:nvPr/>
        </p:nvSpPr>
        <p:spPr>
          <a:xfrm>
            <a:off x="161925" y="5989700"/>
            <a:ext cx="1371599" cy="273886"/>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600" b="1" dirty="0">
                <a:latin typeface="Arial" panose="020B0604020202020204" pitchFamily="34" charset="0"/>
                <a:cs typeface="Arial" panose="020B0604020202020204" pitchFamily="34" charset="0"/>
              </a:rPr>
              <a:t>(Didn’t Leave)</a:t>
            </a:r>
          </a:p>
        </p:txBody>
      </p:sp>
      <p:sp>
        <p:nvSpPr>
          <p:cNvPr id="10" name="Rectangle 9">
            <a:extLst>
              <a:ext uri="{FF2B5EF4-FFF2-40B4-BE49-F238E27FC236}">
                <a16:creationId xmlns:a16="http://schemas.microsoft.com/office/drawing/2014/main" id="{B601413E-FE53-4DD9-B009-A15A2D5D53D7}"/>
              </a:ext>
            </a:extLst>
          </p:cNvPr>
          <p:cNvSpPr/>
          <p:nvPr/>
        </p:nvSpPr>
        <p:spPr>
          <a:xfrm>
            <a:off x="1600199" y="3146421"/>
            <a:ext cx="2157969" cy="73152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B5BD47E-F24C-4548-9002-51A9DA43915B}"/>
              </a:ext>
            </a:extLst>
          </p:cNvPr>
          <p:cNvSpPr/>
          <p:nvPr/>
        </p:nvSpPr>
        <p:spPr>
          <a:xfrm>
            <a:off x="1323975" y="4450967"/>
            <a:ext cx="2688709" cy="4876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1691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CE7003-683F-457A-A235-D74C36F1E507}"/>
              </a:ext>
            </a:extLst>
          </p:cNvPr>
          <p:cNvSpPr txBox="1">
            <a:spLocks/>
          </p:cNvSpPr>
          <p:nvPr/>
        </p:nvSpPr>
        <p:spPr>
          <a:xfrm>
            <a:off x="1790700" y="886887"/>
            <a:ext cx="8610600" cy="129302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000" b="1" cap="all" dirty="0"/>
              <a:t>Process Pipeline</a:t>
            </a:r>
          </a:p>
        </p:txBody>
      </p:sp>
      <p:graphicFrame>
        <p:nvGraphicFramePr>
          <p:cNvPr id="4" name="Content Placeholder 3">
            <a:extLst>
              <a:ext uri="{FF2B5EF4-FFF2-40B4-BE49-F238E27FC236}">
                <a16:creationId xmlns:a16="http://schemas.microsoft.com/office/drawing/2014/main" id="{C2CE7A20-2E36-4E39-A06A-AA41A8D285BF}"/>
              </a:ext>
            </a:extLst>
          </p:cNvPr>
          <p:cNvGraphicFramePr>
            <a:graphicFrameLocks noGrp="1"/>
          </p:cNvGraphicFramePr>
          <p:nvPr>
            <p:ph idx="1"/>
            <p:extLst>
              <p:ext uri="{D42A27DB-BD31-4B8C-83A1-F6EECF244321}">
                <p14:modId xmlns:p14="http://schemas.microsoft.com/office/powerpoint/2010/main" val="4087710027"/>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260428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27B5EB21-E786-44D5-B0AE-2B6DF3BFE34A}"/>
              </a:ext>
            </a:extLst>
          </p:cNvPr>
          <p:cNvPicPr>
            <a:picLocks noChangeAspect="1"/>
          </p:cNvPicPr>
          <p:nvPr/>
        </p:nvPicPr>
        <p:blipFill>
          <a:blip r:embed="rId3"/>
          <a:stretch>
            <a:fillRect/>
          </a:stretch>
        </p:blipFill>
        <p:spPr>
          <a:xfrm>
            <a:off x="0" y="684640"/>
            <a:ext cx="7808949" cy="6173360"/>
          </a:xfrm>
          <a:prstGeom prst="rect">
            <a:avLst/>
          </a:prstGeom>
        </p:spPr>
      </p:pic>
      <p:graphicFrame>
        <p:nvGraphicFramePr>
          <p:cNvPr id="16" name="Content Placeholder 5">
            <a:extLst>
              <a:ext uri="{FF2B5EF4-FFF2-40B4-BE49-F238E27FC236}">
                <a16:creationId xmlns:a16="http://schemas.microsoft.com/office/drawing/2014/main" id="{3D6139BA-A6A7-41F9-B211-FDAD668B3679}"/>
              </a:ext>
            </a:extLst>
          </p:cNvPr>
          <p:cNvGraphicFramePr>
            <a:graphicFrameLocks/>
          </p:cNvGraphicFramePr>
          <p:nvPr>
            <p:extLst>
              <p:ext uri="{D42A27DB-BD31-4B8C-83A1-F6EECF244321}">
                <p14:modId xmlns:p14="http://schemas.microsoft.com/office/powerpoint/2010/main" val="2449085408"/>
              </p:ext>
            </p:extLst>
          </p:nvPr>
        </p:nvGraphicFramePr>
        <p:xfrm>
          <a:off x="7808949" y="925275"/>
          <a:ext cx="4152680" cy="4114558"/>
        </p:xfrm>
        <a:graphic>
          <a:graphicData uri="http://schemas.openxmlformats.org/drawingml/2006/table">
            <a:tbl>
              <a:tblPr firstRow="1" bandRow="1">
                <a:tableStyleId>{3B4B98B0-60AC-42C2-AFA5-B58CD77FA1E5}</a:tableStyleId>
              </a:tblPr>
              <a:tblGrid>
                <a:gridCol w="3068159">
                  <a:extLst>
                    <a:ext uri="{9D8B030D-6E8A-4147-A177-3AD203B41FA5}">
                      <a16:colId xmlns:a16="http://schemas.microsoft.com/office/drawing/2014/main" val="20000"/>
                    </a:ext>
                  </a:extLst>
                </a:gridCol>
                <a:gridCol w="1084521">
                  <a:extLst>
                    <a:ext uri="{9D8B030D-6E8A-4147-A177-3AD203B41FA5}">
                      <a16:colId xmlns:a16="http://schemas.microsoft.com/office/drawing/2014/main" val="20001"/>
                    </a:ext>
                  </a:extLst>
                </a:gridCol>
              </a:tblGrid>
              <a:tr h="350923">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u="none" strike="noStrike" cap="none" normalizeH="0" baseline="0" dirty="0">
                          <a:ln>
                            <a:noFill/>
                          </a:ln>
                          <a:effectLst/>
                          <a:latin typeface="Arial" panose="020B0604020202020204" pitchFamily="34" charset="0"/>
                          <a:cs typeface="Arial" panose="020B0604020202020204" pitchFamily="34" charset="0"/>
                        </a:rPr>
                        <a:t>Feature</a:t>
                      </a:r>
                      <a:endParaRPr kumimoji="0" 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u="none" strike="noStrike" cap="none" normalizeH="0" baseline="0" dirty="0">
                          <a:ln>
                            <a:noFill/>
                          </a:ln>
                          <a:effectLst/>
                          <a:latin typeface="Arial" panose="020B0604020202020204" pitchFamily="34" charset="0"/>
                          <a:cs typeface="Arial" panose="020B0604020202020204" pitchFamily="34" charset="0"/>
                        </a:rPr>
                        <a:t>Ranking</a:t>
                      </a:r>
                      <a:endParaRPr kumimoji="0" 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83517">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u="none" strike="noStrike" cap="none" normalizeH="0" baseline="0" dirty="0">
                          <a:ln>
                            <a:noFill/>
                          </a:ln>
                          <a:solidFill>
                            <a:schemeClr val="bg1"/>
                          </a:solidFill>
                          <a:effectLst/>
                          <a:latin typeface="Arial" panose="020B0604020202020204" pitchFamily="34" charset="0"/>
                          <a:cs typeface="Arial" panose="020B0604020202020204" pitchFamily="34" charset="0"/>
                        </a:rPr>
                        <a:t>Monthly Income</a:t>
                      </a:r>
                      <a:endPar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414FF4"/>
                    </a:solidFill>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1</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414FF4"/>
                    </a:solidFill>
                  </a:tcPr>
                </a:tc>
                <a:extLst>
                  <a:ext uri="{0D108BD9-81ED-4DB2-BD59-A6C34878D82A}">
                    <a16:rowId xmlns:a16="http://schemas.microsoft.com/office/drawing/2014/main" val="792692189"/>
                  </a:ext>
                </a:extLst>
              </a:tr>
              <a:tr h="411297">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u="none" strike="noStrike" cap="none" normalizeH="0" baseline="0" dirty="0">
                          <a:ln>
                            <a:noFill/>
                          </a:ln>
                          <a:solidFill>
                            <a:schemeClr val="bg1"/>
                          </a:solidFill>
                          <a:effectLst/>
                          <a:latin typeface="Arial" panose="020B0604020202020204" pitchFamily="34" charset="0"/>
                          <a:cs typeface="Arial" panose="020B0604020202020204" pitchFamily="34" charset="0"/>
                        </a:rPr>
                        <a:t>Age</a:t>
                      </a:r>
                      <a:endPar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C0CC2"/>
                    </a:solidFill>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2</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C0CC2"/>
                    </a:solidFill>
                  </a:tcPr>
                </a:tc>
                <a:extLst>
                  <a:ext uri="{0D108BD9-81ED-4DB2-BD59-A6C34878D82A}">
                    <a16:rowId xmlns:a16="http://schemas.microsoft.com/office/drawing/2014/main" val="10002"/>
                  </a:ext>
                </a:extLst>
              </a:tr>
              <a:tr h="411297">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defRPr/>
                      </a:pPr>
                      <a:r>
                        <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Years At Company</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280"/>
                    </a:solidFill>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3</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0280"/>
                    </a:solidFill>
                  </a:tcPr>
                </a:tc>
                <a:extLst>
                  <a:ext uri="{0D108BD9-81ED-4DB2-BD59-A6C34878D82A}">
                    <a16:rowId xmlns:a16="http://schemas.microsoft.com/office/drawing/2014/main" val="10003"/>
                  </a:ext>
                </a:extLst>
              </a:tr>
              <a:tr h="354072">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Distance From Home</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6642"/>
                    </a:solidFill>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4</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6642"/>
                    </a:solidFill>
                  </a:tcPr>
                </a:tc>
                <a:extLst>
                  <a:ext uri="{0D108BD9-81ED-4DB2-BD59-A6C34878D82A}">
                    <a16:rowId xmlns:a16="http://schemas.microsoft.com/office/drawing/2014/main" val="10004"/>
                  </a:ext>
                </a:extLst>
              </a:tr>
              <a:tr h="354072">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Total Working Years</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A600"/>
                    </a:solidFill>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5</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A600"/>
                    </a:solidFill>
                  </a:tcPr>
                </a:tc>
                <a:extLst>
                  <a:ext uri="{0D108BD9-81ED-4DB2-BD59-A6C34878D82A}">
                    <a16:rowId xmlns:a16="http://schemas.microsoft.com/office/drawing/2014/main" val="10005"/>
                  </a:ext>
                </a:extLst>
              </a:tr>
              <a:tr h="354072">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Overtime Work</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6</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extLst>
                  <a:ext uri="{0D108BD9-81ED-4DB2-BD59-A6C34878D82A}">
                    <a16:rowId xmlns:a16="http://schemas.microsoft.com/office/drawing/2014/main" val="2671368385"/>
                  </a:ext>
                </a:extLst>
              </a:tr>
              <a:tr h="354072">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Stock Option Level</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7</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extLst>
                  <a:ext uri="{0D108BD9-81ED-4DB2-BD59-A6C34878D82A}">
                    <a16:rowId xmlns:a16="http://schemas.microsoft.com/office/drawing/2014/main" val="4245907171"/>
                  </a:ext>
                </a:extLst>
              </a:tr>
              <a:tr h="354072">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Percent Salary Hike</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8</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extLst>
                  <a:ext uri="{0D108BD9-81ED-4DB2-BD59-A6C34878D82A}">
                    <a16:rowId xmlns:a16="http://schemas.microsoft.com/office/drawing/2014/main" val="789379313"/>
                  </a:ext>
                </a:extLst>
              </a:tr>
              <a:tr h="380187">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Years with Current Manager</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9</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extLst>
                  <a:ext uri="{0D108BD9-81ED-4DB2-BD59-A6C34878D82A}">
                    <a16:rowId xmlns:a16="http://schemas.microsoft.com/office/drawing/2014/main" val="1450924407"/>
                  </a:ext>
                </a:extLst>
              </a:tr>
              <a:tr h="406977">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Number of Companies Worked</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tc>
                  <a:txBody>
                    <a:body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10</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DD1D3"/>
                    </a:solidFill>
                  </a:tcPr>
                </a:tc>
                <a:extLst>
                  <a:ext uri="{0D108BD9-81ED-4DB2-BD59-A6C34878D82A}">
                    <a16:rowId xmlns:a16="http://schemas.microsoft.com/office/drawing/2014/main" val="638272692"/>
                  </a:ext>
                </a:extLst>
              </a:tr>
            </a:tbl>
          </a:graphicData>
        </a:graphic>
      </p:graphicFrame>
      <p:sp>
        <p:nvSpPr>
          <p:cNvPr id="21" name="Title 1">
            <a:extLst>
              <a:ext uri="{FF2B5EF4-FFF2-40B4-BE49-F238E27FC236}">
                <a16:creationId xmlns:a16="http://schemas.microsoft.com/office/drawing/2014/main" id="{CE70D030-5EED-424B-8BC4-CCC1E718FACB}"/>
              </a:ext>
            </a:extLst>
          </p:cNvPr>
          <p:cNvSpPr txBox="1">
            <a:spLocks/>
          </p:cNvSpPr>
          <p:nvPr/>
        </p:nvSpPr>
        <p:spPr>
          <a:xfrm>
            <a:off x="2293864" y="111614"/>
            <a:ext cx="7604272" cy="573026"/>
          </a:xfrm>
          <a:prstGeom prst="rect">
            <a:avLst/>
          </a:prstGeom>
          <a:solidFill>
            <a:schemeClr val="bg1"/>
          </a:solidFill>
          <a:ln>
            <a:solidFill>
              <a:schemeClr val="tx1">
                <a:lumMod val="85000"/>
                <a:lumOff val="15000"/>
              </a:schemeClr>
            </a:solidFill>
          </a:ln>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latin typeface="Arial" panose="020B0604020202020204" pitchFamily="34" charset="0"/>
                <a:cs typeface="Arial" panose="020B0604020202020204" pitchFamily="34" charset="0"/>
              </a:rPr>
              <a:t>Deployment - Feature Importance</a:t>
            </a:r>
          </a:p>
        </p:txBody>
      </p:sp>
    </p:spTree>
    <p:extLst>
      <p:ext uri="{BB962C8B-B14F-4D97-AF65-F5344CB8AC3E}">
        <p14:creationId xmlns:p14="http://schemas.microsoft.com/office/powerpoint/2010/main" val="3398206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6" name="Picture 35" descr="A screenshot of a cell phone&#10;&#10;Description automatically generated">
            <a:extLst>
              <a:ext uri="{FF2B5EF4-FFF2-40B4-BE49-F238E27FC236}">
                <a16:creationId xmlns:a16="http://schemas.microsoft.com/office/drawing/2014/main" id="{25D4E7B4-0F17-414F-8B48-AA83F4B5C926}"/>
              </a:ext>
            </a:extLst>
          </p:cNvPr>
          <p:cNvPicPr>
            <a:picLocks noChangeAspect="1"/>
          </p:cNvPicPr>
          <p:nvPr/>
        </p:nvPicPr>
        <p:blipFill>
          <a:blip r:embed="rId3"/>
          <a:stretch>
            <a:fillRect/>
          </a:stretch>
        </p:blipFill>
        <p:spPr>
          <a:xfrm>
            <a:off x="8212748" y="1226243"/>
            <a:ext cx="3606919" cy="3933482"/>
          </a:xfrm>
          <a:prstGeom prst="rect">
            <a:avLst/>
          </a:prstGeom>
        </p:spPr>
      </p:pic>
      <p:pic>
        <p:nvPicPr>
          <p:cNvPr id="16" name="Content Placeholder 15" descr="A screenshot of a cell phone&#10;&#10;Description automatically generated">
            <a:extLst>
              <a:ext uri="{FF2B5EF4-FFF2-40B4-BE49-F238E27FC236}">
                <a16:creationId xmlns:a16="http://schemas.microsoft.com/office/drawing/2014/main" id="{315089E6-AA97-4B41-AA79-829DA3314801}"/>
              </a:ext>
            </a:extLst>
          </p:cNvPr>
          <p:cNvPicPr>
            <a:picLocks noGrp="1" noChangeAspect="1"/>
          </p:cNvPicPr>
          <p:nvPr>
            <p:ph sz="half" idx="1"/>
          </p:nvPr>
        </p:nvPicPr>
        <p:blipFill>
          <a:blip r:embed="rId4"/>
          <a:stretch>
            <a:fillRect/>
          </a:stretch>
        </p:blipFill>
        <p:spPr>
          <a:xfrm>
            <a:off x="4522479" y="1277849"/>
            <a:ext cx="3425609" cy="3881876"/>
          </a:xfrm>
          <a:prstGeom prst="rect">
            <a:avLst/>
          </a:prstGeom>
        </p:spPr>
      </p:pic>
      <p:pic>
        <p:nvPicPr>
          <p:cNvPr id="18" name="Picture 17" descr="A screenshot of a cell phone&#10;&#10;Description automatically generated">
            <a:extLst>
              <a:ext uri="{FF2B5EF4-FFF2-40B4-BE49-F238E27FC236}">
                <a16:creationId xmlns:a16="http://schemas.microsoft.com/office/drawing/2014/main" id="{3BCF2FDC-34BA-4C4F-B17B-5DD25E760512}"/>
              </a:ext>
            </a:extLst>
          </p:cNvPr>
          <p:cNvPicPr>
            <a:picLocks noChangeAspect="1"/>
          </p:cNvPicPr>
          <p:nvPr/>
        </p:nvPicPr>
        <p:blipFill>
          <a:blip r:embed="rId5"/>
          <a:stretch>
            <a:fillRect/>
          </a:stretch>
        </p:blipFill>
        <p:spPr>
          <a:xfrm>
            <a:off x="278891" y="1277849"/>
            <a:ext cx="3433324" cy="3881876"/>
          </a:xfrm>
          <a:prstGeom prst="rect">
            <a:avLst/>
          </a:prstGeom>
        </p:spPr>
      </p:pic>
      <p:sp>
        <p:nvSpPr>
          <p:cNvPr id="24" name="Title 1">
            <a:extLst>
              <a:ext uri="{FF2B5EF4-FFF2-40B4-BE49-F238E27FC236}">
                <a16:creationId xmlns:a16="http://schemas.microsoft.com/office/drawing/2014/main" id="{CB9FC590-556E-4025-A9DC-84AA8CCF2DC8}"/>
              </a:ext>
            </a:extLst>
          </p:cNvPr>
          <p:cNvSpPr txBox="1">
            <a:spLocks/>
          </p:cNvSpPr>
          <p:nvPr/>
        </p:nvSpPr>
        <p:spPr>
          <a:xfrm>
            <a:off x="5694358" y="1092492"/>
            <a:ext cx="925507" cy="26750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2000" b="1" cap="all" dirty="0">
                <a:latin typeface="Arial" panose="020B0604020202020204" pitchFamily="34" charset="0"/>
                <a:cs typeface="Arial" panose="020B0604020202020204" pitchFamily="34" charset="0"/>
              </a:rPr>
              <a:t>AGE</a:t>
            </a:r>
          </a:p>
        </p:txBody>
      </p:sp>
      <p:sp>
        <p:nvSpPr>
          <p:cNvPr id="26" name="Title 1">
            <a:extLst>
              <a:ext uri="{FF2B5EF4-FFF2-40B4-BE49-F238E27FC236}">
                <a16:creationId xmlns:a16="http://schemas.microsoft.com/office/drawing/2014/main" id="{481CEFFB-248D-4C77-8730-4E6D64310F45}"/>
              </a:ext>
            </a:extLst>
          </p:cNvPr>
          <p:cNvSpPr txBox="1">
            <a:spLocks/>
          </p:cNvSpPr>
          <p:nvPr/>
        </p:nvSpPr>
        <p:spPr>
          <a:xfrm>
            <a:off x="1200154" y="1092492"/>
            <a:ext cx="1519664" cy="26750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2000" b="1" cap="all" dirty="0">
                <a:latin typeface="Arial" panose="020B0604020202020204" pitchFamily="34" charset="0"/>
                <a:cs typeface="Arial" panose="020B0604020202020204" pitchFamily="34" charset="0"/>
              </a:rPr>
              <a:t>Salary</a:t>
            </a:r>
          </a:p>
        </p:txBody>
      </p:sp>
      <p:sp>
        <p:nvSpPr>
          <p:cNvPr id="28" name="Title 1">
            <a:extLst>
              <a:ext uri="{FF2B5EF4-FFF2-40B4-BE49-F238E27FC236}">
                <a16:creationId xmlns:a16="http://schemas.microsoft.com/office/drawing/2014/main" id="{737F2432-7C28-43BD-A1BE-17C4A69EB784}"/>
              </a:ext>
            </a:extLst>
          </p:cNvPr>
          <p:cNvSpPr txBox="1">
            <a:spLocks/>
          </p:cNvSpPr>
          <p:nvPr/>
        </p:nvSpPr>
        <p:spPr>
          <a:xfrm>
            <a:off x="8305683" y="1098719"/>
            <a:ext cx="3513985" cy="26750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2000" b="1" cap="all" dirty="0">
                <a:latin typeface="Arial" panose="020B0604020202020204" pitchFamily="34" charset="0"/>
                <a:cs typeface="Arial" panose="020B0604020202020204" pitchFamily="34" charset="0"/>
              </a:rPr>
              <a:t>Years at Company</a:t>
            </a:r>
          </a:p>
        </p:txBody>
      </p:sp>
      <p:cxnSp>
        <p:nvCxnSpPr>
          <p:cNvPr id="20" name="Straight Connector 19">
            <a:extLst>
              <a:ext uri="{FF2B5EF4-FFF2-40B4-BE49-F238E27FC236}">
                <a16:creationId xmlns:a16="http://schemas.microsoft.com/office/drawing/2014/main" id="{4FE014F0-CBC4-47B5-B3AD-68D4D68EC5FF}"/>
              </a:ext>
            </a:extLst>
          </p:cNvPr>
          <p:cNvCxnSpPr/>
          <p:nvPr/>
        </p:nvCxnSpPr>
        <p:spPr>
          <a:xfrm>
            <a:off x="4027589" y="1277849"/>
            <a:ext cx="0" cy="3657600"/>
          </a:xfrm>
          <a:prstGeom prst="line">
            <a:avLst/>
          </a:prstGeom>
          <a:ln w="41275">
            <a:solidFill>
              <a:srgbClr val="595959"/>
            </a:solidFill>
          </a:ln>
        </p:spPr>
        <p:style>
          <a:lnRef idx="3">
            <a:schemeClr val="dk1"/>
          </a:lnRef>
          <a:fillRef idx="0">
            <a:schemeClr val="dk1"/>
          </a:fillRef>
          <a:effectRef idx="2">
            <a:schemeClr val="dk1"/>
          </a:effectRef>
          <a:fontRef idx="minor">
            <a:schemeClr val="tx1"/>
          </a:fontRef>
        </p:style>
      </p:cxnSp>
      <p:cxnSp>
        <p:nvCxnSpPr>
          <p:cNvPr id="30" name="Straight Connector 29">
            <a:extLst>
              <a:ext uri="{FF2B5EF4-FFF2-40B4-BE49-F238E27FC236}">
                <a16:creationId xmlns:a16="http://schemas.microsoft.com/office/drawing/2014/main" id="{DBE0F0DF-2E62-443E-945A-4B478F400FA3}"/>
              </a:ext>
            </a:extLst>
          </p:cNvPr>
          <p:cNvCxnSpPr/>
          <p:nvPr/>
        </p:nvCxnSpPr>
        <p:spPr>
          <a:xfrm>
            <a:off x="4092778" y="1277849"/>
            <a:ext cx="0" cy="3657600"/>
          </a:xfrm>
          <a:prstGeom prst="line">
            <a:avLst/>
          </a:prstGeom>
          <a:ln w="41275">
            <a:solidFill>
              <a:srgbClr val="595959"/>
            </a:solidFill>
          </a:ln>
        </p:spPr>
        <p:style>
          <a:lnRef idx="3">
            <a:schemeClr val="dk1"/>
          </a:lnRef>
          <a:fillRef idx="0">
            <a:schemeClr val="dk1"/>
          </a:fillRef>
          <a:effectRef idx="2">
            <a:schemeClr val="dk1"/>
          </a:effectRef>
          <a:fontRef idx="minor">
            <a:schemeClr val="tx1"/>
          </a:fontRef>
        </p:style>
      </p:cxnSp>
      <p:cxnSp>
        <p:nvCxnSpPr>
          <p:cNvPr id="31" name="Straight Connector 30">
            <a:extLst>
              <a:ext uri="{FF2B5EF4-FFF2-40B4-BE49-F238E27FC236}">
                <a16:creationId xmlns:a16="http://schemas.microsoft.com/office/drawing/2014/main" id="{18E868BE-C1F8-4517-BDE9-87F7A626132F}"/>
              </a:ext>
            </a:extLst>
          </p:cNvPr>
          <p:cNvCxnSpPr/>
          <p:nvPr/>
        </p:nvCxnSpPr>
        <p:spPr>
          <a:xfrm>
            <a:off x="7789964" y="1277849"/>
            <a:ext cx="0" cy="3657600"/>
          </a:xfrm>
          <a:prstGeom prst="line">
            <a:avLst/>
          </a:prstGeom>
          <a:ln w="41275">
            <a:solidFill>
              <a:srgbClr val="595959"/>
            </a:solidFill>
          </a:ln>
        </p:spPr>
        <p:style>
          <a:lnRef idx="3">
            <a:schemeClr val="dk1"/>
          </a:lnRef>
          <a:fillRef idx="0">
            <a:schemeClr val="dk1"/>
          </a:fillRef>
          <a:effectRef idx="2">
            <a:schemeClr val="dk1"/>
          </a:effectRef>
          <a:fontRef idx="minor">
            <a:schemeClr val="tx1"/>
          </a:fontRef>
        </p:style>
      </p:cxnSp>
      <p:cxnSp>
        <p:nvCxnSpPr>
          <p:cNvPr id="32" name="Straight Connector 31">
            <a:extLst>
              <a:ext uri="{FF2B5EF4-FFF2-40B4-BE49-F238E27FC236}">
                <a16:creationId xmlns:a16="http://schemas.microsoft.com/office/drawing/2014/main" id="{B51FBAC5-C5B2-4909-A36B-FA048E078355}"/>
              </a:ext>
            </a:extLst>
          </p:cNvPr>
          <p:cNvCxnSpPr/>
          <p:nvPr/>
        </p:nvCxnSpPr>
        <p:spPr>
          <a:xfrm>
            <a:off x="7855153" y="1277849"/>
            <a:ext cx="0" cy="3657600"/>
          </a:xfrm>
          <a:prstGeom prst="line">
            <a:avLst/>
          </a:prstGeom>
          <a:ln w="41275">
            <a:solidFill>
              <a:srgbClr val="595959"/>
            </a:solidFill>
          </a:ln>
        </p:spPr>
        <p:style>
          <a:lnRef idx="3">
            <a:schemeClr val="dk1"/>
          </a:lnRef>
          <a:fillRef idx="0">
            <a:schemeClr val="dk1"/>
          </a:fillRef>
          <a:effectRef idx="2">
            <a:schemeClr val="dk1"/>
          </a:effectRef>
          <a:fontRef idx="minor">
            <a:schemeClr val="tx1"/>
          </a:fontRef>
        </p:style>
      </p:cxnSp>
      <p:sp>
        <p:nvSpPr>
          <p:cNvPr id="33" name="Title 1">
            <a:extLst>
              <a:ext uri="{FF2B5EF4-FFF2-40B4-BE49-F238E27FC236}">
                <a16:creationId xmlns:a16="http://schemas.microsoft.com/office/drawing/2014/main" id="{5D5A45D3-0DD7-42BB-BBED-D3B4EA7D041C}"/>
              </a:ext>
            </a:extLst>
          </p:cNvPr>
          <p:cNvSpPr txBox="1">
            <a:spLocks/>
          </p:cNvSpPr>
          <p:nvPr/>
        </p:nvSpPr>
        <p:spPr>
          <a:xfrm>
            <a:off x="2371729" y="228081"/>
            <a:ext cx="7448541" cy="57302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latin typeface="Arial" panose="020B0604020202020204" pitchFamily="34" charset="0"/>
                <a:cs typeface="Arial" panose="020B0604020202020204" pitchFamily="34" charset="0"/>
              </a:rPr>
              <a:t>Inspection of Top Three Features</a:t>
            </a:r>
          </a:p>
        </p:txBody>
      </p:sp>
      <p:sp>
        <p:nvSpPr>
          <p:cNvPr id="40" name="Title 1">
            <a:extLst>
              <a:ext uri="{FF2B5EF4-FFF2-40B4-BE49-F238E27FC236}">
                <a16:creationId xmlns:a16="http://schemas.microsoft.com/office/drawing/2014/main" id="{72E564A7-4D76-4C0C-B6B0-2CB7967DA619}"/>
              </a:ext>
            </a:extLst>
          </p:cNvPr>
          <p:cNvSpPr txBox="1">
            <a:spLocks/>
          </p:cNvSpPr>
          <p:nvPr/>
        </p:nvSpPr>
        <p:spPr>
          <a:xfrm>
            <a:off x="3004623" y="5159725"/>
            <a:ext cx="5958399" cy="1437437"/>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500" b="1" dirty="0">
                <a:latin typeface="Arial" panose="020B0604020202020204" pitchFamily="34" charset="0"/>
                <a:cs typeface="Arial" panose="020B0604020202020204" pitchFamily="34" charset="0"/>
              </a:rPr>
              <a:t>Sub-Categories of Highest Turnover</a:t>
            </a:r>
          </a:p>
          <a:p>
            <a:endParaRPr lang="en-US" sz="1000" b="1" dirty="0">
              <a:latin typeface="Arial" panose="020B0604020202020204" pitchFamily="34" charset="0"/>
              <a:cs typeface="Arial" panose="020B0604020202020204" pitchFamily="34" charset="0"/>
            </a:endParaRPr>
          </a:p>
          <a:p>
            <a:pPr marL="228600" indent="-228600">
              <a:buFont typeface="Arial" panose="020B0604020202020204" pitchFamily="34" charset="0"/>
              <a:buChar char="•"/>
            </a:pPr>
            <a:r>
              <a:rPr lang="en-US" sz="2000" b="1" dirty="0">
                <a:latin typeface="Arial" panose="020B0604020202020204" pitchFamily="34" charset="0"/>
                <a:cs typeface="Arial" panose="020B0604020202020204" pitchFamily="34" charset="0"/>
              </a:rPr>
              <a:t>Low Salaried Employees</a:t>
            </a:r>
          </a:p>
          <a:p>
            <a:pPr marL="228600" indent="-228600">
              <a:buFont typeface="Arial" panose="020B0604020202020204" pitchFamily="34" charset="0"/>
              <a:buChar char="•"/>
            </a:pPr>
            <a:r>
              <a:rPr lang="en-US" sz="2000" b="1" dirty="0">
                <a:latin typeface="Arial" panose="020B0604020202020204" pitchFamily="34" charset="0"/>
                <a:cs typeface="Arial" panose="020B0604020202020204" pitchFamily="34" charset="0"/>
              </a:rPr>
              <a:t>Individuals in their 20’s and 30’s</a:t>
            </a:r>
          </a:p>
          <a:p>
            <a:pPr marL="228600" indent="-228600">
              <a:buFont typeface="Arial" panose="020B0604020202020204" pitchFamily="34" charset="0"/>
              <a:buChar char="•"/>
            </a:pPr>
            <a:r>
              <a:rPr lang="en-US" sz="2000" b="1" dirty="0">
                <a:latin typeface="Arial" panose="020B0604020202020204" pitchFamily="34" charset="0"/>
                <a:cs typeface="Arial" panose="020B0604020202020204" pitchFamily="34" charset="0"/>
              </a:rPr>
              <a:t>Being Employed at the Company for 3 Years</a:t>
            </a:r>
          </a:p>
        </p:txBody>
      </p:sp>
    </p:spTree>
    <p:extLst>
      <p:ext uri="{BB962C8B-B14F-4D97-AF65-F5344CB8AC3E}">
        <p14:creationId xmlns:p14="http://schemas.microsoft.com/office/powerpoint/2010/main" val="2601785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Diagram 25">
            <a:extLst>
              <a:ext uri="{FF2B5EF4-FFF2-40B4-BE49-F238E27FC236}">
                <a16:creationId xmlns:a16="http://schemas.microsoft.com/office/drawing/2014/main" id="{E1980001-0746-40C0-8150-0F1DCA7F5F2D}"/>
              </a:ext>
            </a:extLst>
          </p:cNvPr>
          <p:cNvGraphicFramePr/>
          <p:nvPr>
            <p:extLst>
              <p:ext uri="{D42A27DB-BD31-4B8C-83A1-F6EECF244321}">
                <p14:modId xmlns:p14="http://schemas.microsoft.com/office/powerpoint/2010/main" val="2968590540"/>
              </p:ext>
            </p:extLst>
          </p:nvPr>
        </p:nvGraphicFramePr>
        <p:xfrm>
          <a:off x="8188289" y="1257666"/>
          <a:ext cx="3761488" cy="36853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1" name="Title 1">
            <a:extLst>
              <a:ext uri="{FF2B5EF4-FFF2-40B4-BE49-F238E27FC236}">
                <a16:creationId xmlns:a16="http://schemas.microsoft.com/office/drawing/2014/main" id="{CE70D030-5EED-424B-8BC4-CCC1E718FACB}"/>
              </a:ext>
            </a:extLst>
          </p:cNvPr>
          <p:cNvSpPr txBox="1">
            <a:spLocks/>
          </p:cNvSpPr>
          <p:nvPr/>
        </p:nvSpPr>
        <p:spPr>
          <a:xfrm>
            <a:off x="2406502" y="244964"/>
            <a:ext cx="7662531" cy="57302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a:latin typeface="Arial" panose="020B0604020202020204" pitchFamily="34" charset="0"/>
                <a:cs typeface="Arial" panose="020B0604020202020204" pitchFamily="34" charset="0"/>
              </a:rPr>
              <a:t>How This Affects The Bottom Line</a:t>
            </a:r>
          </a:p>
        </p:txBody>
      </p:sp>
      <p:sp>
        <p:nvSpPr>
          <p:cNvPr id="24" name="Title 1">
            <a:extLst>
              <a:ext uri="{FF2B5EF4-FFF2-40B4-BE49-F238E27FC236}">
                <a16:creationId xmlns:a16="http://schemas.microsoft.com/office/drawing/2014/main" id="{482FA1DF-C71F-4663-8CA3-7DEEF033D5A0}"/>
              </a:ext>
            </a:extLst>
          </p:cNvPr>
          <p:cNvSpPr txBox="1">
            <a:spLocks/>
          </p:cNvSpPr>
          <p:nvPr/>
        </p:nvSpPr>
        <p:spPr>
          <a:xfrm>
            <a:off x="95693" y="1211787"/>
            <a:ext cx="8519152" cy="5592483"/>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2388"/>
            <a:r>
              <a:rPr lang="en-US" sz="2500" b="1" dirty="0">
                <a:latin typeface="Arial" panose="020B0604020202020204" pitchFamily="34" charset="0"/>
                <a:cs typeface="Arial" panose="020B0604020202020204" pitchFamily="34" charset="0"/>
              </a:rPr>
              <a:t>Replacing a Salaried Employee:</a:t>
            </a:r>
          </a:p>
          <a:p>
            <a:pPr marL="52388"/>
            <a:endParaRPr lang="en-US" sz="2500" b="1" dirty="0">
              <a:latin typeface="Arial" panose="020B0604020202020204" pitchFamily="34" charset="0"/>
              <a:cs typeface="Arial" panose="020B0604020202020204" pitchFamily="34" charset="0"/>
            </a:endParaRPr>
          </a:p>
          <a:p>
            <a:pPr lvl="0">
              <a:lnSpc>
                <a:spcPct val="100000"/>
              </a:lnSpc>
              <a:spcBef>
                <a:spcPts val="0"/>
              </a:spcBef>
              <a:defRPr/>
            </a:pPr>
            <a:r>
              <a:rPr lang="en-US" sz="2500" b="1" dirty="0">
                <a:solidFill>
                  <a:schemeClr val="dk1"/>
                </a:solidFill>
                <a:latin typeface="Arial" panose="020B0604020202020204" pitchFamily="34" charset="0"/>
                <a:cs typeface="Arial" panose="020B0604020202020204" pitchFamily="34" charset="0"/>
              </a:rPr>
              <a:t>Up to </a:t>
            </a:r>
            <a:r>
              <a:rPr lang="en-US" sz="3000" b="1" dirty="0">
                <a:solidFill>
                  <a:srgbClr val="C00000"/>
                </a:solidFill>
                <a:latin typeface="Arial" panose="020B0604020202020204" pitchFamily="34" charset="0"/>
                <a:cs typeface="Arial" panose="020B0604020202020204" pitchFamily="34" charset="0"/>
              </a:rPr>
              <a:t>20% </a:t>
            </a:r>
            <a:r>
              <a:rPr lang="en-US" sz="2500" b="1" dirty="0">
                <a:solidFill>
                  <a:schemeClr val="dk1"/>
                </a:solidFill>
                <a:latin typeface="Arial" panose="020B0604020202020204" pitchFamily="34" charset="0"/>
                <a:cs typeface="Arial" panose="020B0604020202020204" pitchFamily="34" charset="0"/>
              </a:rPr>
              <a:t>of Salary for Entry-Level Positions</a:t>
            </a:r>
          </a:p>
          <a:p>
            <a:pPr lvl="0">
              <a:lnSpc>
                <a:spcPct val="100000"/>
              </a:lnSpc>
              <a:spcBef>
                <a:spcPts val="0"/>
              </a:spcBef>
              <a:defRPr/>
            </a:pPr>
            <a:endParaRPr lang="en-US" sz="1000" b="1" dirty="0">
              <a:solidFill>
                <a:schemeClr val="dk1"/>
              </a:solidFill>
              <a:latin typeface="Arial" panose="020B0604020202020204" pitchFamily="34" charset="0"/>
              <a:cs typeface="Arial" panose="020B0604020202020204" pitchFamily="34" charset="0"/>
            </a:endParaRPr>
          </a:p>
          <a:p>
            <a:pPr>
              <a:lnSpc>
                <a:spcPct val="100000"/>
              </a:lnSpc>
              <a:spcBef>
                <a:spcPts val="0"/>
              </a:spcBef>
              <a:defRPr/>
            </a:pPr>
            <a:r>
              <a:rPr lang="en-US" sz="2500" b="1" dirty="0">
                <a:solidFill>
                  <a:schemeClr val="dk1"/>
                </a:solidFill>
                <a:latin typeface="Arial" panose="020B0604020202020204" pitchFamily="34" charset="0"/>
                <a:cs typeface="Arial" panose="020B0604020202020204" pitchFamily="34" charset="0"/>
              </a:rPr>
              <a:t>Up to </a:t>
            </a:r>
            <a:r>
              <a:rPr lang="en-US" sz="3000" b="1" dirty="0">
                <a:solidFill>
                  <a:srgbClr val="C00000"/>
                </a:solidFill>
                <a:latin typeface="Arial" panose="020B0604020202020204" pitchFamily="34" charset="0"/>
                <a:cs typeface="Arial" panose="020B0604020202020204" pitchFamily="34" charset="0"/>
              </a:rPr>
              <a:t>50% </a:t>
            </a:r>
            <a:r>
              <a:rPr lang="en-US" sz="2500" b="1" dirty="0">
                <a:solidFill>
                  <a:schemeClr val="dk1"/>
                </a:solidFill>
                <a:latin typeface="Arial" panose="020B0604020202020204" pitchFamily="34" charset="0"/>
                <a:cs typeface="Arial" panose="020B0604020202020204" pitchFamily="34" charset="0"/>
              </a:rPr>
              <a:t>of Salary for Mid-Level Positions</a:t>
            </a:r>
          </a:p>
          <a:p>
            <a:pPr>
              <a:lnSpc>
                <a:spcPct val="100000"/>
              </a:lnSpc>
              <a:spcBef>
                <a:spcPts val="0"/>
              </a:spcBef>
              <a:defRPr/>
            </a:pPr>
            <a:endParaRPr lang="en-US" sz="1000" b="1" dirty="0">
              <a:solidFill>
                <a:schemeClr val="dk1"/>
              </a:solidFill>
              <a:latin typeface="Arial" panose="020B0604020202020204" pitchFamily="34" charset="0"/>
              <a:cs typeface="Arial" panose="020B0604020202020204" pitchFamily="34" charset="0"/>
            </a:endParaRPr>
          </a:p>
          <a:p>
            <a:pPr>
              <a:lnSpc>
                <a:spcPct val="100000"/>
              </a:lnSpc>
              <a:spcBef>
                <a:spcPts val="0"/>
              </a:spcBef>
              <a:defRPr/>
            </a:pPr>
            <a:r>
              <a:rPr lang="en-US" sz="2500" b="1" dirty="0">
                <a:solidFill>
                  <a:schemeClr val="dk1"/>
                </a:solidFill>
                <a:latin typeface="Arial" panose="020B0604020202020204" pitchFamily="34" charset="0"/>
                <a:cs typeface="Arial" panose="020B0604020202020204" pitchFamily="34" charset="0"/>
              </a:rPr>
              <a:t>Up to </a:t>
            </a:r>
            <a:r>
              <a:rPr lang="en-US" sz="3000" b="1" dirty="0">
                <a:solidFill>
                  <a:srgbClr val="C00000"/>
                </a:solidFill>
                <a:latin typeface="Arial" panose="020B0604020202020204" pitchFamily="34" charset="0"/>
                <a:cs typeface="Arial" panose="020B0604020202020204" pitchFamily="34" charset="0"/>
              </a:rPr>
              <a:t>125% </a:t>
            </a:r>
            <a:r>
              <a:rPr lang="en-US" sz="2500" b="1" dirty="0">
                <a:solidFill>
                  <a:schemeClr val="dk1"/>
                </a:solidFill>
                <a:latin typeface="Arial" panose="020B0604020202020204" pitchFamily="34" charset="0"/>
                <a:cs typeface="Arial" panose="020B0604020202020204" pitchFamily="34" charset="0"/>
              </a:rPr>
              <a:t>of Salary for Senior-Level Positions</a:t>
            </a:r>
          </a:p>
          <a:p>
            <a:pPr marL="52388"/>
            <a:endParaRPr lang="en-US" sz="2800" dirty="0">
              <a:solidFill>
                <a:schemeClr val="dk1"/>
              </a:solidFill>
            </a:endParaRPr>
          </a:p>
          <a:p>
            <a:pPr marL="52388"/>
            <a:r>
              <a:rPr lang="en-US" sz="2800" dirty="0">
                <a:solidFill>
                  <a:schemeClr val="dk1"/>
                </a:solidFill>
                <a:latin typeface="Arial" panose="020B0604020202020204" pitchFamily="34" charset="0"/>
                <a:cs typeface="Arial" panose="020B0604020202020204" pitchFamily="34" charset="0"/>
              </a:rPr>
              <a:t>From Data - Most Turnover at </a:t>
            </a:r>
            <a:r>
              <a:rPr lang="en-US" sz="2800" b="1" dirty="0">
                <a:solidFill>
                  <a:srgbClr val="C00000"/>
                </a:solidFill>
                <a:latin typeface="Arial" panose="020B0604020202020204" pitchFamily="34" charset="0"/>
                <a:cs typeface="Arial" panose="020B0604020202020204" pitchFamily="34" charset="0"/>
              </a:rPr>
              <a:t>Low Range </a:t>
            </a:r>
            <a:r>
              <a:rPr lang="en-US" sz="2800" dirty="0">
                <a:solidFill>
                  <a:schemeClr val="dk1"/>
                </a:solidFill>
                <a:latin typeface="Arial" panose="020B0604020202020204" pitchFamily="34" charset="0"/>
                <a:cs typeface="Arial" panose="020B0604020202020204" pitchFamily="34" charset="0"/>
              </a:rPr>
              <a:t>Salary</a:t>
            </a:r>
          </a:p>
          <a:p>
            <a:pPr marL="52388"/>
            <a:endParaRPr lang="en-US" sz="2800" dirty="0">
              <a:solidFill>
                <a:schemeClr val="dk1"/>
              </a:solidFill>
              <a:latin typeface="Arial" panose="020B0604020202020204" pitchFamily="34" charset="0"/>
              <a:cs typeface="Arial" panose="020B0604020202020204" pitchFamily="34" charset="0"/>
            </a:endParaRPr>
          </a:p>
          <a:p>
            <a:pPr marL="52388"/>
            <a:r>
              <a:rPr lang="en-US" sz="2800" dirty="0">
                <a:solidFill>
                  <a:schemeClr val="dk1"/>
                </a:solidFill>
                <a:latin typeface="Arial" panose="020B0604020202020204" pitchFamily="34" charset="0"/>
                <a:cs typeface="Arial" panose="020B0604020202020204" pitchFamily="34" charset="0"/>
              </a:rPr>
              <a:t>~200 Employees Left * ( $11,880 - $88,068) *20%</a:t>
            </a:r>
          </a:p>
          <a:p>
            <a:pPr marL="52388"/>
            <a:endParaRPr lang="en-US" sz="2800" dirty="0">
              <a:solidFill>
                <a:schemeClr val="dk1"/>
              </a:solidFill>
              <a:latin typeface="Arial" panose="020B0604020202020204" pitchFamily="34" charset="0"/>
              <a:cs typeface="Arial" panose="020B0604020202020204" pitchFamily="34" charset="0"/>
            </a:endParaRPr>
          </a:p>
          <a:p>
            <a:pPr marL="52388"/>
            <a:r>
              <a:rPr lang="en-US" sz="3500" b="1" dirty="0">
                <a:solidFill>
                  <a:srgbClr val="C00000"/>
                </a:solidFill>
                <a:latin typeface="Arial" panose="020B0604020202020204" pitchFamily="34" charset="0"/>
                <a:cs typeface="Arial" panose="020B0604020202020204" pitchFamily="34" charset="0"/>
              </a:rPr>
              <a:t>Total Cost </a:t>
            </a:r>
            <a:r>
              <a:rPr lang="en-US" sz="3500" dirty="0">
                <a:solidFill>
                  <a:schemeClr val="dk1"/>
                </a:solidFill>
                <a:latin typeface="Arial" panose="020B0604020202020204" pitchFamily="34" charset="0"/>
                <a:cs typeface="Arial" panose="020B0604020202020204" pitchFamily="34" charset="0"/>
              </a:rPr>
              <a:t>= ($475,200 - $3,522,720) </a:t>
            </a:r>
          </a:p>
          <a:p>
            <a:pPr marL="52388"/>
            <a:endParaRPr lang="en-US" sz="2800" dirty="0">
              <a:solidFill>
                <a:schemeClr val="dk1"/>
              </a:solidFill>
              <a:latin typeface="Arial" panose="020B0604020202020204" pitchFamily="34" charset="0"/>
              <a:cs typeface="Arial" panose="020B0604020202020204" pitchFamily="34" charset="0"/>
            </a:endParaRPr>
          </a:p>
          <a:p>
            <a:pPr marL="52388"/>
            <a:endParaRPr lang="en-US" sz="2800" dirty="0">
              <a:solidFill>
                <a:schemeClr val="dk1"/>
              </a:solidFill>
            </a:endParaRPr>
          </a:p>
          <a:p>
            <a:pPr marL="52388"/>
            <a:endParaRPr lang="en-US" sz="2500" b="1" dirty="0">
              <a:latin typeface="Arial" panose="020B0604020202020204" pitchFamily="34" charset="0"/>
              <a:cs typeface="Arial" panose="020B0604020202020204" pitchFamily="34" charset="0"/>
            </a:endParaRPr>
          </a:p>
          <a:p>
            <a:pPr marL="52388"/>
            <a:endParaRPr lang="en-US" sz="2500" b="1" dirty="0">
              <a:latin typeface="Arial" panose="020B0604020202020204" pitchFamily="34" charset="0"/>
              <a:cs typeface="Arial" panose="020B0604020202020204" pitchFamily="34" charset="0"/>
            </a:endParaRPr>
          </a:p>
        </p:txBody>
      </p:sp>
      <p:sp>
        <p:nvSpPr>
          <p:cNvPr id="27" name="Title 1">
            <a:extLst>
              <a:ext uri="{FF2B5EF4-FFF2-40B4-BE49-F238E27FC236}">
                <a16:creationId xmlns:a16="http://schemas.microsoft.com/office/drawing/2014/main" id="{CDFEB063-C41E-43AC-83D5-76A1594229E3}"/>
              </a:ext>
            </a:extLst>
          </p:cNvPr>
          <p:cNvSpPr txBox="1">
            <a:spLocks/>
          </p:cNvSpPr>
          <p:nvPr/>
        </p:nvSpPr>
        <p:spPr>
          <a:xfrm>
            <a:off x="9006404" y="1211787"/>
            <a:ext cx="2551814" cy="57302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b="1" dirty="0">
                <a:latin typeface="Arial" panose="020B0604020202020204" pitchFamily="34" charset="0"/>
                <a:cs typeface="Arial" panose="020B0604020202020204" pitchFamily="34" charset="0"/>
              </a:rPr>
              <a:t>Important Features</a:t>
            </a:r>
          </a:p>
        </p:txBody>
      </p:sp>
    </p:spTree>
    <p:extLst>
      <p:ext uri="{BB962C8B-B14F-4D97-AF65-F5344CB8AC3E}">
        <p14:creationId xmlns:p14="http://schemas.microsoft.com/office/powerpoint/2010/main" val="381540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8465D"/>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2B15E-BD00-4DDF-98C8-681EFE34CC53}"/>
              </a:ext>
            </a:extLst>
          </p:cNvPr>
          <p:cNvSpPr>
            <a:spLocks noGrp="1"/>
          </p:cNvSpPr>
          <p:nvPr>
            <p:ph type="title"/>
          </p:nvPr>
        </p:nvSpPr>
        <p:spPr>
          <a:xfrm>
            <a:off x="923260" y="2103437"/>
            <a:ext cx="10515600" cy="1325563"/>
          </a:xfrm>
        </p:spPr>
        <p:txBody>
          <a:bodyPr>
            <a:normAutofit/>
          </a:bodyPr>
          <a:lstStyle/>
          <a:p>
            <a:pPr algn="ctr"/>
            <a:r>
              <a:rPr lang="en-US" sz="8000" b="1" dirty="0">
                <a:solidFill>
                  <a:schemeClr val="bg1"/>
                </a:solidFill>
                <a:latin typeface="Arial Black" panose="020B0A04020102020204" pitchFamily="34" charset="0"/>
              </a:rPr>
              <a:t>THANK YOU</a:t>
            </a:r>
          </a:p>
        </p:txBody>
      </p:sp>
      <p:sp>
        <p:nvSpPr>
          <p:cNvPr id="5" name="Oval 4">
            <a:extLst>
              <a:ext uri="{FF2B5EF4-FFF2-40B4-BE49-F238E27FC236}">
                <a16:creationId xmlns:a16="http://schemas.microsoft.com/office/drawing/2014/main" id="{A109A23E-667B-4690-8F4B-2829E27EBFE2}"/>
              </a:ext>
            </a:extLst>
          </p:cNvPr>
          <p:cNvSpPr/>
          <p:nvPr/>
        </p:nvSpPr>
        <p:spPr>
          <a:xfrm>
            <a:off x="2530549" y="6166884"/>
            <a:ext cx="829340" cy="850605"/>
          </a:xfrm>
          <a:prstGeom prst="ellipse">
            <a:avLst/>
          </a:prstGeom>
          <a:solidFill>
            <a:srgbClr val="7B7F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80DC309-7A8A-497E-86D1-ED381E456EA2}"/>
              </a:ext>
            </a:extLst>
          </p:cNvPr>
          <p:cNvSpPr/>
          <p:nvPr/>
        </p:nvSpPr>
        <p:spPr>
          <a:xfrm>
            <a:off x="3359889" y="5913474"/>
            <a:ext cx="559981" cy="506819"/>
          </a:xfrm>
          <a:prstGeom prst="ellipse">
            <a:avLst/>
          </a:prstGeom>
          <a:solidFill>
            <a:srgbClr val="FF0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B4677E1-0B8A-4880-B54C-C6AB08763C88}"/>
              </a:ext>
            </a:extLst>
          </p:cNvPr>
          <p:cNvSpPr/>
          <p:nvPr/>
        </p:nvSpPr>
        <p:spPr>
          <a:xfrm>
            <a:off x="1835889" y="6420293"/>
            <a:ext cx="559981" cy="506819"/>
          </a:xfrm>
          <a:prstGeom prst="ellipse">
            <a:avLst/>
          </a:prstGeom>
          <a:solidFill>
            <a:srgbClr val="F26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801544B-ADAC-4DEF-9D0F-C5D091ABA1BC}"/>
              </a:ext>
            </a:extLst>
          </p:cNvPr>
          <p:cNvSpPr/>
          <p:nvPr/>
        </p:nvSpPr>
        <p:spPr>
          <a:xfrm>
            <a:off x="1215657" y="6673702"/>
            <a:ext cx="559981" cy="506819"/>
          </a:xfrm>
          <a:prstGeom prst="ellipse">
            <a:avLst/>
          </a:prstGeom>
          <a:solidFill>
            <a:srgbClr val="FF0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62F474F2-E2E8-48EB-9C0C-9550A68167A5}"/>
              </a:ext>
            </a:extLst>
          </p:cNvPr>
          <p:cNvSpPr/>
          <p:nvPr/>
        </p:nvSpPr>
        <p:spPr>
          <a:xfrm>
            <a:off x="871872" y="6636487"/>
            <a:ext cx="276445" cy="265814"/>
          </a:xfrm>
          <a:prstGeom prst="ellipse">
            <a:avLst/>
          </a:prstGeom>
          <a:solidFill>
            <a:srgbClr val="71C1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541D9F08-E1F1-41CE-AC2E-C471112502EB}"/>
              </a:ext>
            </a:extLst>
          </p:cNvPr>
          <p:cNvSpPr/>
          <p:nvPr/>
        </p:nvSpPr>
        <p:spPr>
          <a:xfrm>
            <a:off x="535176" y="6459279"/>
            <a:ext cx="202017" cy="177208"/>
          </a:xfrm>
          <a:prstGeom prst="ellipse">
            <a:avLst/>
          </a:prstGeom>
          <a:solidFill>
            <a:srgbClr val="F7CD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8E91F10-5542-46CF-B7C3-550232E32E79}"/>
              </a:ext>
            </a:extLst>
          </p:cNvPr>
          <p:cNvSpPr/>
          <p:nvPr/>
        </p:nvSpPr>
        <p:spPr>
          <a:xfrm>
            <a:off x="6893444" y="6062322"/>
            <a:ext cx="829340" cy="850605"/>
          </a:xfrm>
          <a:prstGeom prst="ellipse">
            <a:avLst/>
          </a:prstGeom>
          <a:solidFill>
            <a:srgbClr val="FF0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62994D3-2249-430F-9602-7DCA2A1246C1}"/>
              </a:ext>
            </a:extLst>
          </p:cNvPr>
          <p:cNvSpPr/>
          <p:nvPr/>
        </p:nvSpPr>
        <p:spPr>
          <a:xfrm>
            <a:off x="8232262" y="5631710"/>
            <a:ext cx="1015411" cy="1070345"/>
          </a:xfrm>
          <a:prstGeom prst="ellipse">
            <a:avLst/>
          </a:prstGeom>
          <a:solidFill>
            <a:srgbClr val="F7CD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150EBB2-4F4E-4344-BC0E-B466EFC954B6}"/>
              </a:ext>
            </a:extLst>
          </p:cNvPr>
          <p:cNvSpPr/>
          <p:nvPr/>
        </p:nvSpPr>
        <p:spPr>
          <a:xfrm>
            <a:off x="6283844" y="6432688"/>
            <a:ext cx="559981" cy="506819"/>
          </a:xfrm>
          <a:prstGeom prst="ellipse">
            <a:avLst/>
          </a:prstGeom>
          <a:solidFill>
            <a:srgbClr val="7B7F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EE64876-4F5B-4E89-A7E0-7CFA6FD9AFDD}"/>
              </a:ext>
            </a:extLst>
          </p:cNvPr>
          <p:cNvSpPr/>
          <p:nvPr/>
        </p:nvSpPr>
        <p:spPr>
          <a:xfrm>
            <a:off x="7646589" y="5832843"/>
            <a:ext cx="559981" cy="506819"/>
          </a:xfrm>
          <a:prstGeom prst="ellipse">
            <a:avLst/>
          </a:prstGeom>
          <a:solidFill>
            <a:srgbClr val="71C1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DF031C4-0135-4E6E-981F-4B978300B541}"/>
              </a:ext>
            </a:extLst>
          </p:cNvPr>
          <p:cNvSpPr/>
          <p:nvPr/>
        </p:nvSpPr>
        <p:spPr>
          <a:xfrm>
            <a:off x="11267851" y="5096537"/>
            <a:ext cx="1082750" cy="1070345"/>
          </a:xfrm>
          <a:prstGeom prst="ellipse">
            <a:avLst/>
          </a:prstGeom>
          <a:solidFill>
            <a:srgbClr val="71C1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04F81345-D962-473B-9545-788BDB59A89F}"/>
              </a:ext>
            </a:extLst>
          </p:cNvPr>
          <p:cNvSpPr/>
          <p:nvPr/>
        </p:nvSpPr>
        <p:spPr>
          <a:xfrm>
            <a:off x="9283111" y="6074718"/>
            <a:ext cx="559981" cy="506819"/>
          </a:xfrm>
          <a:prstGeom prst="ellipse">
            <a:avLst/>
          </a:prstGeom>
          <a:solidFill>
            <a:srgbClr val="7B7F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64F81E3-AB47-4330-8486-0F4F479BC1A7}"/>
              </a:ext>
            </a:extLst>
          </p:cNvPr>
          <p:cNvSpPr/>
          <p:nvPr/>
        </p:nvSpPr>
        <p:spPr>
          <a:xfrm>
            <a:off x="9878530" y="5931185"/>
            <a:ext cx="829340" cy="850605"/>
          </a:xfrm>
          <a:prstGeom prst="ellipse">
            <a:avLst/>
          </a:prstGeom>
          <a:solidFill>
            <a:srgbClr val="F26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3182A83-BB33-4160-BB0C-D8A7C260F148}"/>
              </a:ext>
            </a:extLst>
          </p:cNvPr>
          <p:cNvSpPr/>
          <p:nvPr/>
        </p:nvSpPr>
        <p:spPr>
          <a:xfrm>
            <a:off x="10707870" y="5792972"/>
            <a:ext cx="559981" cy="506819"/>
          </a:xfrm>
          <a:prstGeom prst="ellipse">
            <a:avLst/>
          </a:prstGeom>
          <a:solidFill>
            <a:srgbClr val="7B7F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7496261-A7EE-41CA-8A2A-AAAD8709D16A}"/>
              </a:ext>
            </a:extLst>
          </p:cNvPr>
          <p:cNvSpPr/>
          <p:nvPr/>
        </p:nvSpPr>
        <p:spPr>
          <a:xfrm>
            <a:off x="4005829" y="6119036"/>
            <a:ext cx="388961" cy="340244"/>
          </a:xfrm>
          <a:prstGeom prst="ellipse">
            <a:avLst/>
          </a:prstGeom>
          <a:solidFill>
            <a:srgbClr val="71C1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1B82223-C827-47F1-9137-5F20D9D7D9AD}"/>
              </a:ext>
            </a:extLst>
          </p:cNvPr>
          <p:cNvSpPr/>
          <p:nvPr/>
        </p:nvSpPr>
        <p:spPr>
          <a:xfrm>
            <a:off x="4455041" y="5913474"/>
            <a:ext cx="388962" cy="384545"/>
          </a:xfrm>
          <a:prstGeom prst="ellipse">
            <a:avLst/>
          </a:prstGeom>
          <a:solidFill>
            <a:srgbClr val="7B7F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8A496A59-441D-4EA5-B81C-C23C314594C4}"/>
              </a:ext>
            </a:extLst>
          </p:cNvPr>
          <p:cNvSpPr/>
          <p:nvPr/>
        </p:nvSpPr>
        <p:spPr>
          <a:xfrm>
            <a:off x="4876398" y="6172199"/>
            <a:ext cx="374769" cy="334927"/>
          </a:xfrm>
          <a:prstGeom prst="ellipse">
            <a:avLst/>
          </a:prstGeom>
          <a:solidFill>
            <a:srgbClr val="F7CD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85128A76-1824-4879-B8D8-0A3BFCFBABC0}"/>
              </a:ext>
            </a:extLst>
          </p:cNvPr>
          <p:cNvSpPr/>
          <p:nvPr/>
        </p:nvSpPr>
        <p:spPr>
          <a:xfrm>
            <a:off x="5348583" y="6351181"/>
            <a:ext cx="552892" cy="506819"/>
          </a:xfrm>
          <a:prstGeom prst="ellipse">
            <a:avLst/>
          </a:prstGeom>
          <a:solidFill>
            <a:srgbClr val="F266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4BF3322D-21ED-4B13-87FB-FEA836DFF4C8}"/>
              </a:ext>
            </a:extLst>
          </p:cNvPr>
          <p:cNvSpPr/>
          <p:nvPr/>
        </p:nvSpPr>
        <p:spPr>
          <a:xfrm>
            <a:off x="5908157" y="6246610"/>
            <a:ext cx="374769" cy="334927"/>
          </a:xfrm>
          <a:prstGeom prst="ellipse">
            <a:avLst/>
          </a:prstGeom>
          <a:solidFill>
            <a:srgbClr val="F7CD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87435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
                                  </p:stCondLst>
                                  <p:childTnLst>
                                    <p:set>
                                      <p:cBhvr>
                                        <p:cTn id="9" dur="1" fill="hold">
                                          <p:stCondLst>
                                            <p:cond delay="0"/>
                                          </p:stCondLst>
                                        </p:cTn>
                                        <p:tgtEl>
                                          <p:spTgt spid="9"/>
                                        </p:tgtEl>
                                        <p:attrNameLst>
                                          <p:attrName>style.visibility</p:attrName>
                                        </p:attrNameLst>
                                      </p:cBhvr>
                                      <p:to>
                                        <p:strVal val="visible"/>
                                      </p:to>
                                    </p:set>
                                  </p:childTnLst>
                                </p:cTn>
                              </p:par>
                            </p:childTnLst>
                          </p:cTn>
                        </p:par>
                        <p:par>
                          <p:cTn id="10" fill="hold">
                            <p:stCondLst>
                              <p:cond delay="100"/>
                            </p:stCondLst>
                            <p:childTnLst>
                              <p:par>
                                <p:cTn id="11" presetID="1"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par>
                          <p:cTn id="13" fill="hold">
                            <p:stCondLst>
                              <p:cond delay="100"/>
                            </p:stCondLst>
                            <p:childTnLst>
                              <p:par>
                                <p:cTn id="14" presetID="1" presetClass="entr" presetSubtype="0" fill="hold" grpId="0" nodeType="afterEffect">
                                  <p:stCondLst>
                                    <p:cond delay="100"/>
                                  </p:stCondLst>
                                  <p:childTnLst>
                                    <p:set>
                                      <p:cBhvr>
                                        <p:cTn id="15" dur="1" fill="hold">
                                          <p:stCondLst>
                                            <p:cond delay="0"/>
                                          </p:stCondLst>
                                        </p:cTn>
                                        <p:tgtEl>
                                          <p:spTgt spid="7"/>
                                        </p:tgtEl>
                                        <p:attrNameLst>
                                          <p:attrName>style.visibility</p:attrName>
                                        </p:attrNameLst>
                                      </p:cBhvr>
                                      <p:to>
                                        <p:strVal val="visible"/>
                                      </p:to>
                                    </p:set>
                                  </p:childTnLst>
                                </p:cTn>
                              </p:par>
                            </p:childTnLst>
                          </p:cTn>
                        </p:par>
                        <p:par>
                          <p:cTn id="16" fill="hold">
                            <p:stCondLst>
                              <p:cond delay="200"/>
                            </p:stCondLst>
                            <p:childTnLst>
                              <p:par>
                                <p:cTn id="17" presetID="1"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par>
                          <p:cTn id="19" fill="hold">
                            <p:stCondLst>
                              <p:cond delay="200"/>
                            </p:stCondLst>
                            <p:childTnLst>
                              <p:par>
                                <p:cTn id="20" presetID="1" presetClass="entr" presetSubtype="0" fill="hold" grpId="0" nodeType="afterEffect">
                                  <p:stCondLst>
                                    <p:cond delay="100"/>
                                  </p:stCondLst>
                                  <p:childTnLst>
                                    <p:set>
                                      <p:cBhvr>
                                        <p:cTn id="21" dur="1" fill="hold">
                                          <p:stCondLst>
                                            <p:cond delay="0"/>
                                          </p:stCondLst>
                                        </p:cTn>
                                        <p:tgtEl>
                                          <p:spTgt spid="6"/>
                                        </p:tgtEl>
                                        <p:attrNameLst>
                                          <p:attrName>style.visibility</p:attrName>
                                        </p:attrNameLst>
                                      </p:cBhvr>
                                      <p:to>
                                        <p:strVal val="visible"/>
                                      </p:to>
                                    </p:set>
                                  </p:childTnLst>
                                </p:cTn>
                              </p:par>
                            </p:childTnLst>
                          </p:cTn>
                        </p:par>
                        <p:par>
                          <p:cTn id="22" fill="hold">
                            <p:stCondLst>
                              <p:cond delay="300"/>
                            </p:stCondLst>
                            <p:childTnLst>
                              <p:par>
                                <p:cTn id="23" presetID="1" presetClass="entr" presetSubtype="0" fill="hold" grpId="0" nodeType="after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par>
                          <p:cTn id="25" fill="hold">
                            <p:stCondLst>
                              <p:cond delay="300"/>
                            </p:stCondLst>
                            <p:childTnLst>
                              <p:par>
                                <p:cTn id="26" presetID="1" presetClass="entr" presetSubtype="0" fill="hold" grpId="0" nodeType="afterEffect">
                                  <p:stCondLst>
                                    <p:cond delay="100"/>
                                  </p:stCondLst>
                                  <p:childTnLst>
                                    <p:set>
                                      <p:cBhvr>
                                        <p:cTn id="27" dur="1" fill="hold">
                                          <p:stCondLst>
                                            <p:cond delay="0"/>
                                          </p:stCondLst>
                                        </p:cTn>
                                        <p:tgtEl>
                                          <p:spTgt spid="20"/>
                                        </p:tgtEl>
                                        <p:attrNameLst>
                                          <p:attrName>style.visibility</p:attrName>
                                        </p:attrNameLst>
                                      </p:cBhvr>
                                      <p:to>
                                        <p:strVal val="visible"/>
                                      </p:to>
                                    </p:set>
                                  </p:childTnLst>
                                </p:cTn>
                              </p:par>
                            </p:childTnLst>
                          </p:cTn>
                        </p:par>
                        <p:par>
                          <p:cTn id="28" fill="hold">
                            <p:stCondLst>
                              <p:cond delay="400"/>
                            </p:stCondLst>
                            <p:childTnLst>
                              <p:par>
                                <p:cTn id="29" presetID="1" presetClass="entr" presetSubtype="0" fill="hold" grpId="0" nodeType="after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par>
                          <p:cTn id="31" fill="hold">
                            <p:stCondLst>
                              <p:cond delay="400"/>
                            </p:stCondLst>
                            <p:childTnLst>
                              <p:par>
                                <p:cTn id="32" presetID="1" presetClass="entr" presetSubtype="0" fill="hold" grpId="0" nodeType="afterEffect">
                                  <p:stCondLst>
                                    <p:cond delay="100"/>
                                  </p:stCondLst>
                                  <p:childTnLst>
                                    <p:set>
                                      <p:cBhvr>
                                        <p:cTn id="33" dur="1" fill="hold">
                                          <p:stCondLst>
                                            <p:cond delay="0"/>
                                          </p:stCondLst>
                                        </p:cTn>
                                        <p:tgtEl>
                                          <p:spTgt spid="22"/>
                                        </p:tgtEl>
                                        <p:attrNameLst>
                                          <p:attrName>style.visibility</p:attrName>
                                        </p:attrNameLst>
                                      </p:cBhvr>
                                      <p:to>
                                        <p:strVal val="visible"/>
                                      </p:to>
                                    </p:set>
                                  </p:childTnLst>
                                </p:cTn>
                              </p:par>
                            </p:childTnLst>
                          </p:cTn>
                        </p:par>
                        <p:par>
                          <p:cTn id="34" fill="hold">
                            <p:stCondLst>
                              <p:cond delay="500"/>
                            </p:stCondLst>
                            <p:childTnLst>
                              <p:par>
                                <p:cTn id="35" presetID="1" presetClass="entr" presetSubtype="0" fill="hold" grpId="0" nodeType="after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par>
                          <p:cTn id="37" fill="hold">
                            <p:stCondLst>
                              <p:cond delay="500"/>
                            </p:stCondLst>
                            <p:childTnLst>
                              <p:par>
                                <p:cTn id="38" presetID="1" presetClass="entr" presetSubtype="0" fill="hold" grpId="0" nodeType="afterEffect">
                                  <p:stCondLst>
                                    <p:cond delay="100"/>
                                  </p:stCondLst>
                                  <p:childTnLst>
                                    <p:set>
                                      <p:cBhvr>
                                        <p:cTn id="39" dur="1" fill="hold">
                                          <p:stCondLst>
                                            <p:cond delay="0"/>
                                          </p:stCondLst>
                                        </p:cTn>
                                        <p:tgtEl>
                                          <p:spTgt spid="13"/>
                                        </p:tgtEl>
                                        <p:attrNameLst>
                                          <p:attrName>style.visibility</p:attrName>
                                        </p:attrNameLst>
                                      </p:cBhvr>
                                      <p:to>
                                        <p:strVal val="visible"/>
                                      </p:to>
                                    </p:set>
                                  </p:childTnLst>
                                </p:cTn>
                              </p:par>
                            </p:childTnLst>
                          </p:cTn>
                        </p:par>
                        <p:par>
                          <p:cTn id="40" fill="hold">
                            <p:stCondLst>
                              <p:cond delay="600"/>
                            </p:stCondLst>
                            <p:childTnLst>
                              <p:par>
                                <p:cTn id="41" presetID="1" presetClass="entr" presetSubtype="0"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childTnLst>
                          </p:cTn>
                        </p:par>
                        <p:par>
                          <p:cTn id="43" fill="hold">
                            <p:stCondLst>
                              <p:cond delay="600"/>
                            </p:stCondLst>
                            <p:childTnLst>
                              <p:par>
                                <p:cTn id="44" presetID="1" presetClass="entr" presetSubtype="0" fill="hold" grpId="0" nodeType="afterEffect">
                                  <p:stCondLst>
                                    <p:cond delay="100"/>
                                  </p:stCondLst>
                                  <p:childTnLst>
                                    <p:set>
                                      <p:cBhvr>
                                        <p:cTn id="45" dur="1" fill="hold">
                                          <p:stCondLst>
                                            <p:cond delay="0"/>
                                          </p:stCondLst>
                                        </p:cTn>
                                        <p:tgtEl>
                                          <p:spTgt spid="14"/>
                                        </p:tgtEl>
                                        <p:attrNameLst>
                                          <p:attrName>style.visibility</p:attrName>
                                        </p:attrNameLst>
                                      </p:cBhvr>
                                      <p:to>
                                        <p:strVal val="visible"/>
                                      </p:to>
                                    </p:set>
                                  </p:childTnLst>
                                </p:cTn>
                              </p:par>
                            </p:childTnLst>
                          </p:cTn>
                        </p:par>
                        <p:par>
                          <p:cTn id="46" fill="hold">
                            <p:stCondLst>
                              <p:cond delay="700"/>
                            </p:stCondLst>
                            <p:childTnLst>
                              <p:par>
                                <p:cTn id="47" presetID="1" presetClass="entr" presetSubtype="0" fill="hold" grpId="0" nodeType="afterEffect">
                                  <p:stCondLst>
                                    <p:cond delay="0"/>
                                  </p:stCondLst>
                                  <p:childTnLst>
                                    <p:set>
                                      <p:cBhvr>
                                        <p:cTn id="48" dur="1" fill="hold">
                                          <p:stCondLst>
                                            <p:cond delay="0"/>
                                          </p:stCondLst>
                                        </p:cTn>
                                        <p:tgtEl>
                                          <p:spTgt spid="12"/>
                                        </p:tgtEl>
                                        <p:attrNameLst>
                                          <p:attrName>style.visibility</p:attrName>
                                        </p:attrNameLst>
                                      </p:cBhvr>
                                      <p:to>
                                        <p:strVal val="visible"/>
                                      </p:to>
                                    </p:set>
                                  </p:childTnLst>
                                </p:cTn>
                              </p:par>
                            </p:childTnLst>
                          </p:cTn>
                        </p:par>
                        <p:par>
                          <p:cTn id="49" fill="hold">
                            <p:stCondLst>
                              <p:cond delay="700"/>
                            </p:stCondLst>
                            <p:childTnLst>
                              <p:par>
                                <p:cTn id="50" presetID="1" presetClass="entr" presetSubtype="0" fill="hold" grpId="0" nodeType="afterEffect">
                                  <p:stCondLst>
                                    <p:cond delay="0"/>
                                  </p:stCondLst>
                                  <p:childTnLst>
                                    <p:set>
                                      <p:cBhvr>
                                        <p:cTn id="51" dur="1" fill="hold">
                                          <p:stCondLst>
                                            <p:cond delay="0"/>
                                          </p:stCondLst>
                                        </p:cTn>
                                        <p:tgtEl>
                                          <p:spTgt spid="16"/>
                                        </p:tgtEl>
                                        <p:attrNameLst>
                                          <p:attrName>style.visibility</p:attrName>
                                        </p:attrNameLst>
                                      </p:cBhvr>
                                      <p:to>
                                        <p:strVal val="visible"/>
                                      </p:to>
                                    </p:set>
                                  </p:childTnLst>
                                </p:cTn>
                              </p:par>
                            </p:childTnLst>
                          </p:cTn>
                        </p:par>
                        <p:par>
                          <p:cTn id="52" fill="hold">
                            <p:stCondLst>
                              <p:cond delay="700"/>
                            </p:stCondLst>
                            <p:childTnLst>
                              <p:par>
                                <p:cTn id="53" presetID="1" presetClass="entr" presetSubtype="0"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childTnLst>
                                </p:cTn>
                              </p:par>
                            </p:childTnLst>
                          </p:cTn>
                        </p:par>
                        <p:par>
                          <p:cTn id="55" fill="hold">
                            <p:stCondLst>
                              <p:cond delay="700"/>
                            </p:stCondLst>
                            <p:childTnLst>
                              <p:par>
                                <p:cTn id="56" presetID="1" presetClass="entr" presetSubtype="0" fill="hold" grpId="0" nodeType="afterEffect">
                                  <p:stCondLst>
                                    <p:cond delay="0"/>
                                  </p:stCondLst>
                                  <p:childTnLst>
                                    <p:set>
                                      <p:cBhvr>
                                        <p:cTn id="57" dur="1" fill="hold">
                                          <p:stCondLst>
                                            <p:cond delay="0"/>
                                          </p:stCondLst>
                                        </p:cTn>
                                        <p:tgtEl>
                                          <p:spTgt spid="18"/>
                                        </p:tgtEl>
                                        <p:attrNameLst>
                                          <p:attrName>style.visibility</p:attrName>
                                        </p:attrNameLst>
                                      </p:cBhvr>
                                      <p:to>
                                        <p:strVal val="visible"/>
                                      </p:to>
                                    </p:set>
                                  </p:childTnLst>
                                </p:cTn>
                              </p:par>
                            </p:childTnLst>
                          </p:cTn>
                        </p:par>
                        <p:par>
                          <p:cTn id="58" fill="hold">
                            <p:stCondLst>
                              <p:cond delay="700"/>
                            </p:stCondLst>
                            <p:childTnLst>
                              <p:par>
                                <p:cTn id="59" presetID="1" presetClass="entr" presetSubtype="0" fill="hold" grpId="0" nodeType="afterEffect">
                                  <p:stCondLst>
                                    <p:cond delay="0"/>
                                  </p:stCondLst>
                                  <p:childTnLst>
                                    <p:set>
                                      <p:cBhvr>
                                        <p:cTn id="6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8FC"/>
        </a:solidFill>
        <a:effectLst/>
      </p:bgPr>
    </p:bg>
    <p:spTree>
      <p:nvGrpSpPr>
        <p:cNvPr id="1" name=""/>
        <p:cNvGrpSpPr/>
        <p:nvPr/>
      </p:nvGrpSpPr>
      <p:grpSpPr>
        <a:xfrm>
          <a:off x="0" y="0"/>
          <a:ext cx="0" cy="0"/>
          <a:chOff x="0" y="0"/>
          <a:chExt cx="0" cy="0"/>
        </a:xfrm>
      </p:grpSpPr>
      <p:pic>
        <p:nvPicPr>
          <p:cNvPr id="44" name="Picture 43" descr="A picture containing clipart&#10;&#10;Description automatically generated">
            <a:extLst>
              <a:ext uri="{FF2B5EF4-FFF2-40B4-BE49-F238E27FC236}">
                <a16:creationId xmlns:a16="http://schemas.microsoft.com/office/drawing/2014/main" id="{EC37FA22-7D01-4FCF-AB40-5E9334EE23C9}"/>
              </a:ext>
            </a:extLst>
          </p:cNvPr>
          <p:cNvPicPr>
            <a:picLocks noChangeAspect="1"/>
          </p:cNvPicPr>
          <p:nvPr/>
        </p:nvPicPr>
        <p:blipFill rotWithShape="1">
          <a:blip r:embed="rId3"/>
          <a:srcRect/>
          <a:stretch/>
        </p:blipFill>
        <p:spPr>
          <a:xfrm>
            <a:off x="8275611" y="2332116"/>
            <a:ext cx="1033093" cy="1033093"/>
          </a:xfrm>
          <a:prstGeom prst="ellipse">
            <a:avLst/>
          </a:prstGeom>
          <a:ln w="28575">
            <a:solidFill>
              <a:srgbClr val="008000"/>
            </a:solidFill>
          </a:ln>
          <a:effectLst>
            <a:softEdge rad="0"/>
          </a:effectLst>
        </p:spPr>
      </p:pic>
      <p:sp>
        <p:nvSpPr>
          <p:cNvPr id="9" name="Title 1">
            <a:extLst>
              <a:ext uri="{FF2B5EF4-FFF2-40B4-BE49-F238E27FC236}">
                <a16:creationId xmlns:a16="http://schemas.microsoft.com/office/drawing/2014/main" id="{3C9001D8-EB3A-48B6-A9FD-7BD71E589027}"/>
              </a:ext>
            </a:extLst>
          </p:cNvPr>
          <p:cNvSpPr txBox="1">
            <a:spLocks/>
          </p:cNvSpPr>
          <p:nvPr/>
        </p:nvSpPr>
        <p:spPr>
          <a:xfrm>
            <a:off x="709612" y="1352191"/>
            <a:ext cx="10772775" cy="55060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chemeClr val="tx1">
                    <a:lumMod val="95000"/>
                    <a:lumOff val="5000"/>
                  </a:schemeClr>
                </a:solidFill>
                <a:latin typeface="Arial" panose="020B0604020202020204" pitchFamily="34" charset="0"/>
                <a:cs typeface="Arial" panose="020B0604020202020204" pitchFamily="34" charset="0"/>
              </a:rPr>
              <a:t>Why Is Employee Turnover Important?</a:t>
            </a:r>
          </a:p>
        </p:txBody>
      </p:sp>
      <p:sp>
        <p:nvSpPr>
          <p:cNvPr id="29" name="Callout: Down Arrow 28">
            <a:extLst>
              <a:ext uri="{FF2B5EF4-FFF2-40B4-BE49-F238E27FC236}">
                <a16:creationId xmlns:a16="http://schemas.microsoft.com/office/drawing/2014/main" id="{4C76A3A3-11BC-4006-A57C-C0C052D72BF7}"/>
              </a:ext>
            </a:extLst>
          </p:cNvPr>
          <p:cNvSpPr/>
          <p:nvPr/>
        </p:nvSpPr>
        <p:spPr>
          <a:xfrm>
            <a:off x="1946338" y="4249386"/>
            <a:ext cx="1946156" cy="434320"/>
          </a:xfrm>
          <a:prstGeom prst="downArrowCallout">
            <a:avLst/>
          </a:prstGeom>
          <a:solidFill>
            <a:srgbClr val="F357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allout: Down Arrow 29">
            <a:extLst>
              <a:ext uri="{FF2B5EF4-FFF2-40B4-BE49-F238E27FC236}">
                <a16:creationId xmlns:a16="http://schemas.microsoft.com/office/drawing/2014/main" id="{AC02EC4F-9B64-4FF5-B5A4-936037DBE025}"/>
              </a:ext>
            </a:extLst>
          </p:cNvPr>
          <p:cNvSpPr/>
          <p:nvPr/>
        </p:nvSpPr>
        <p:spPr>
          <a:xfrm rot="10800000">
            <a:off x="3892494" y="4104226"/>
            <a:ext cx="1946156" cy="434320"/>
          </a:xfrm>
          <a:prstGeom prst="downArrowCallout">
            <a:avLst/>
          </a:prstGeom>
          <a:solidFill>
            <a:srgbClr val="72E3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allout: Down Arrow 31">
            <a:extLst>
              <a:ext uri="{FF2B5EF4-FFF2-40B4-BE49-F238E27FC236}">
                <a16:creationId xmlns:a16="http://schemas.microsoft.com/office/drawing/2014/main" id="{E3CCD998-6555-4B61-A7DB-4B730452F435}"/>
              </a:ext>
            </a:extLst>
          </p:cNvPr>
          <p:cNvSpPr/>
          <p:nvPr/>
        </p:nvSpPr>
        <p:spPr>
          <a:xfrm>
            <a:off x="5838650" y="4246293"/>
            <a:ext cx="1946156" cy="434320"/>
          </a:xfrm>
          <a:prstGeom prst="downArrowCallout">
            <a:avLst/>
          </a:prstGeom>
          <a:solidFill>
            <a:srgbClr val="9BF3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allout: Down Arrow 32">
            <a:extLst>
              <a:ext uri="{FF2B5EF4-FFF2-40B4-BE49-F238E27FC236}">
                <a16:creationId xmlns:a16="http://schemas.microsoft.com/office/drawing/2014/main" id="{314956AC-74BC-4559-B499-ECF553BC4C76}"/>
              </a:ext>
            </a:extLst>
          </p:cNvPr>
          <p:cNvSpPr/>
          <p:nvPr/>
        </p:nvSpPr>
        <p:spPr>
          <a:xfrm rot="10800000">
            <a:off x="7784806" y="4085592"/>
            <a:ext cx="1946156" cy="447881"/>
          </a:xfrm>
          <a:prstGeom prst="downArrowCallout">
            <a:avLst/>
          </a:prstGeom>
          <a:solidFill>
            <a:srgbClr val="E9B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7" name="Straight Connector 36">
            <a:extLst>
              <a:ext uri="{FF2B5EF4-FFF2-40B4-BE49-F238E27FC236}">
                <a16:creationId xmlns:a16="http://schemas.microsoft.com/office/drawing/2014/main" id="{99372B93-CA97-4404-A13A-F1A8C023E4A7}"/>
              </a:ext>
            </a:extLst>
          </p:cNvPr>
          <p:cNvCxnSpPr>
            <a:cxnSpLocks/>
          </p:cNvCxnSpPr>
          <p:nvPr/>
        </p:nvCxnSpPr>
        <p:spPr>
          <a:xfrm>
            <a:off x="2919416" y="4649477"/>
            <a:ext cx="0" cy="731520"/>
          </a:xfrm>
          <a:prstGeom prst="line">
            <a:avLst/>
          </a:prstGeom>
          <a:ln w="47625">
            <a:solidFill>
              <a:srgbClr val="F35764"/>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1303D6D-05DD-45C7-BBAB-81645937FE47}"/>
              </a:ext>
            </a:extLst>
          </p:cNvPr>
          <p:cNvCxnSpPr>
            <a:cxnSpLocks/>
          </p:cNvCxnSpPr>
          <p:nvPr/>
        </p:nvCxnSpPr>
        <p:spPr>
          <a:xfrm>
            <a:off x="4862619" y="3529596"/>
            <a:ext cx="0" cy="598678"/>
          </a:xfrm>
          <a:prstGeom prst="line">
            <a:avLst/>
          </a:prstGeom>
          <a:ln w="47625">
            <a:solidFill>
              <a:srgbClr val="72E3C9"/>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77C8BF6-A39C-4C8E-B5F4-A30DD926FCEC}"/>
              </a:ext>
            </a:extLst>
          </p:cNvPr>
          <p:cNvCxnSpPr>
            <a:cxnSpLocks/>
          </p:cNvCxnSpPr>
          <p:nvPr/>
        </p:nvCxnSpPr>
        <p:spPr>
          <a:xfrm>
            <a:off x="6811728" y="4649477"/>
            <a:ext cx="0" cy="731520"/>
          </a:xfrm>
          <a:prstGeom prst="line">
            <a:avLst/>
          </a:prstGeom>
          <a:ln w="47625">
            <a:solidFill>
              <a:srgbClr val="9BF37B"/>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61A5610-0B3D-4235-90B4-1FAC27CF9A3D}"/>
              </a:ext>
            </a:extLst>
          </p:cNvPr>
          <p:cNvCxnSpPr>
            <a:cxnSpLocks/>
          </p:cNvCxnSpPr>
          <p:nvPr/>
        </p:nvCxnSpPr>
        <p:spPr>
          <a:xfrm>
            <a:off x="8745302" y="3383543"/>
            <a:ext cx="0" cy="731520"/>
          </a:xfrm>
          <a:prstGeom prst="line">
            <a:avLst/>
          </a:prstGeom>
          <a:ln w="47625">
            <a:solidFill>
              <a:srgbClr val="E9B33C"/>
            </a:solidFill>
          </a:ln>
        </p:spPr>
        <p:style>
          <a:lnRef idx="1">
            <a:schemeClr val="accent1"/>
          </a:lnRef>
          <a:fillRef idx="0">
            <a:schemeClr val="accent1"/>
          </a:fillRef>
          <a:effectRef idx="0">
            <a:schemeClr val="accent1"/>
          </a:effectRef>
          <a:fontRef idx="minor">
            <a:schemeClr val="tx1"/>
          </a:fontRef>
        </p:style>
      </p:cxnSp>
      <p:pic>
        <p:nvPicPr>
          <p:cNvPr id="46" name="Picture 45" descr="A close up of a sign&#10;&#10;Description automatically generated">
            <a:extLst>
              <a:ext uri="{FF2B5EF4-FFF2-40B4-BE49-F238E27FC236}">
                <a16:creationId xmlns:a16="http://schemas.microsoft.com/office/drawing/2014/main" id="{4C473FD5-B92D-498B-AF90-8DDD35C80328}"/>
              </a:ext>
            </a:extLst>
          </p:cNvPr>
          <p:cNvPicPr>
            <a:picLocks noChangeAspect="1"/>
          </p:cNvPicPr>
          <p:nvPr/>
        </p:nvPicPr>
        <p:blipFill rotWithShape="1">
          <a:blip r:embed="rId4"/>
          <a:srcRect/>
          <a:stretch/>
        </p:blipFill>
        <p:spPr>
          <a:xfrm>
            <a:off x="6331760" y="5389010"/>
            <a:ext cx="959936" cy="959936"/>
          </a:xfrm>
          <a:prstGeom prst="ellipse">
            <a:avLst/>
          </a:prstGeom>
          <a:ln w="28575">
            <a:solidFill>
              <a:srgbClr val="008000"/>
            </a:solidFill>
          </a:ln>
        </p:spPr>
      </p:pic>
      <p:pic>
        <p:nvPicPr>
          <p:cNvPr id="48" name="Picture 47" descr="A close up of a logo&#10;&#10;Description automatically generated">
            <a:extLst>
              <a:ext uri="{FF2B5EF4-FFF2-40B4-BE49-F238E27FC236}">
                <a16:creationId xmlns:a16="http://schemas.microsoft.com/office/drawing/2014/main" id="{0A4CF2C4-DE51-4A33-B745-B816B67FCE13}"/>
              </a:ext>
            </a:extLst>
          </p:cNvPr>
          <p:cNvPicPr>
            <a:picLocks noChangeAspect="1"/>
          </p:cNvPicPr>
          <p:nvPr/>
        </p:nvPicPr>
        <p:blipFill rotWithShape="1">
          <a:blip r:embed="rId5"/>
          <a:srcRect/>
          <a:stretch/>
        </p:blipFill>
        <p:spPr>
          <a:xfrm>
            <a:off x="4381864" y="2510933"/>
            <a:ext cx="961509" cy="961509"/>
          </a:xfrm>
          <a:prstGeom prst="ellipse">
            <a:avLst/>
          </a:prstGeom>
          <a:ln w="28575">
            <a:solidFill>
              <a:srgbClr val="008000"/>
            </a:solidFill>
          </a:ln>
        </p:spPr>
      </p:pic>
      <p:pic>
        <p:nvPicPr>
          <p:cNvPr id="50" name="Picture 49">
            <a:extLst>
              <a:ext uri="{FF2B5EF4-FFF2-40B4-BE49-F238E27FC236}">
                <a16:creationId xmlns:a16="http://schemas.microsoft.com/office/drawing/2014/main" id="{8205FD54-5737-4133-996E-8207F3493363}"/>
              </a:ext>
            </a:extLst>
          </p:cNvPr>
          <p:cNvPicPr>
            <a:picLocks noChangeAspect="1"/>
          </p:cNvPicPr>
          <p:nvPr/>
        </p:nvPicPr>
        <p:blipFill rotWithShape="1">
          <a:blip r:embed="rId6"/>
          <a:srcRect l="20851" t="3430" r="-143" b="21187"/>
          <a:stretch/>
        </p:blipFill>
        <p:spPr>
          <a:xfrm>
            <a:off x="2505933" y="5389010"/>
            <a:ext cx="819140" cy="778759"/>
          </a:xfrm>
          <a:prstGeom prst="ellipse">
            <a:avLst/>
          </a:prstGeom>
          <a:ln w="28575">
            <a:solidFill>
              <a:srgbClr val="008000"/>
            </a:solidFill>
          </a:ln>
        </p:spPr>
      </p:pic>
      <p:sp>
        <p:nvSpPr>
          <p:cNvPr id="53" name="Title 1">
            <a:extLst>
              <a:ext uri="{FF2B5EF4-FFF2-40B4-BE49-F238E27FC236}">
                <a16:creationId xmlns:a16="http://schemas.microsoft.com/office/drawing/2014/main" id="{C2C6A11C-6F2F-4C0B-8C46-7755B560A7CB}"/>
              </a:ext>
            </a:extLst>
          </p:cNvPr>
          <p:cNvSpPr txBox="1">
            <a:spLocks/>
          </p:cNvSpPr>
          <p:nvPr/>
        </p:nvSpPr>
        <p:spPr>
          <a:xfrm>
            <a:off x="3171835" y="4958666"/>
            <a:ext cx="1846771" cy="4343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500" b="1" dirty="0">
                <a:solidFill>
                  <a:schemeClr val="tx1">
                    <a:lumMod val="95000"/>
                    <a:lumOff val="5000"/>
                  </a:schemeClr>
                </a:solidFill>
                <a:latin typeface="Arial" panose="020B0604020202020204" pitchFamily="34" charset="0"/>
                <a:cs typeface="Arial" panose="020B0604020202020204" pitchFamily="34" charset="0"/>
              </a:rPr>
              <a:t>Hiring</a:t>
            </a:r>
          </a:p>
        </p:txBody>
      </p:sp>
      <p:sp>
        <p:nvSpPr>
          <p:cNvPr id="54" name="Title 1">
            <a:extLst>
              <a:ext uri="{FF2B5EF4-FFF2-40B4-BE49-F238E27FC236}">
                <a16:creationId xmlns:a16="http://schemas.microsoft.com/office/drawing/2014/main" id="{66497F86-843A-4B4A-AC8C-0AB7DFA9E8C8}"/>
              </a:ext>
            </a:extLst>
          </p:cNvPr>
          <p:cNvSpPr txBox="1">
            <a:spLocks/>
          </p:cNvSpPr>
          <p:nvPr/>
        </p:nvSpPr>
        <p:spPr>
          <a:xfrm>
            <a:off x="2970707" y="5264222"/>
            <a:ext cx="2309049" cy="98320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gn="ctr">
              <a:spcAft>
                <a:spcPts val="400"/>
              </a:spcAft>
            </a:pPr>
            <a:r>
              <a:rPr lang="en-US" sz="4500" b="1" dirty="0">
                <a:solidFill>
                  <a:srgbClr val="C00000"/>
                </a:solidFill>
                <a:latin typeface="Arial" panose="020B0604020202020204" pitchFamily="34" charset="0"/>
                <a:cs typeface="Arial" panose="020B0604020202020204" pitchFamily="34" charset="0"/>
              </a:rPr>
              <a:t>$25K</a:t>
            </a:r>
            <a:endParaRPr lang="en-US" sz="4500" dirty="0">
              <a:solidFill>
                <a:schemeClr val="bg1"/>
              </a:solidFill>
              <a:latin typeface="Arial" panose="020B0604020202020204" pitchFamily="34" charset="0"/>
              <a:cs typeface="Arial" panose="020B0604020202020204" pitchFamily="34" charset="0"/>
            </a:endParaRPr>
          </a:p>
        </p:txBody>
      </p:sp>
      <p:sp>
        <p:nvSpPr>
          <p:cNvPr id="55" name="Title 1">
            <a:extLst>
              <a:ext uri="{FF2B5EF4-FFF2-40B4-BE49-F238E27FC236}">
                <a16:creationId xmlns:a16="http://schemas.microsoft.com/office/drawing/2014/main" id="{D25D759A-FA17-4105-BBF1-827C37807F97}"/>
              </a:ext>
            </a:extLst>
          </p:cNvPr>
          <p:cNvSpPr txBox="1">
            <a:spLocks/>
          </p:cNvSpPr>
          <p:nvPr/>
        </p:nvSpPr>
        <p:spPr>
          <a:xfrm>
            <a:off x="5460956" y="2226788"/>
            <a:ext cx="2628218" cy="4343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500" b="1" dirty="0">
                <a:solidFill>
                  <a:schemeClr val="tx1">
                    <a:lumMod val="95000"/>
                    <a:lumOff val="5000"/>
                  </a:schemeClr>
                </a:solidFill>
                <a:latin typeface="Arial" panose="020B0604020202020204" pitchFamily="34" charset="0"/>
                <a:cs typeface="Arial" panose="020B0604020202020204" pitchFamily="34" charset="0"/>
              </a:rPr>
              <a:t>Development</a:t>
            </a:r>
          </a:p>
        </p:txBody>
      </p:sp>
      <p:sp>
        <p:nvSpPr>
          <p:cNvPr id="56" name="Title 1">
            <a:extLst>
              <a:ext uri="{FF2B5EF4-FFF2-40B4-BE49-F238E27FC236}">
                <a16:creationId xmlns:a16="http://schemas.microsoft.com/office/drawing/2014/main" id="{9DB21892-BE59-4132-B927-D4C6A08A9310}"/>
              </a:ext>
            </a:extLst>
          </p:cNvPr>
          <p:cNvSpPr txBox="1">
            <a:spLocks/>
          </p:cNvSpPr>
          <p:nvPr/>
        </p:nvSpPr>
        <p:spPr>
          <a:xfrm>
            <a:off x="5321372" y="2542706"/>
            <a:ext cx="2309049" cy="98320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gn="ctr">
              <a:spcAft>
                <a:spcPts val="400"/>
              </a:spcAft>
            </a:pPr>
            <a:r>
              <a:rPr lang="en-US" sz="4500" b="1" dirty="0">
                <a:solidFill>
                  <a:srgbClr val="C00000"/>
                </a:solidFill>
                <a:latin typeface="Arial" panose="020B0604020202020204" pitchFamily="34" charset="0"/>
                <a:cs typeface="Arial" panose="020B0604020202020204" pitchFamily="34" charset="0"/>
              </a:rPr>
              <a:t>$10K</a:t>
            </a:r>
            <a:endParaRPr lang="en-US" sz="4500" dirty="0">
              <a:solidFill>
                <a:schemeClr val="bg1"/>
              </a:solidFill>
              <a:latin typeface="Arial" panose="020B0604020202020204" pitchFamily="34" charset="0"/>
              <a:cs typeface="Arial" panose="020B0604020202020204" pitchFamily="34" charset="0"/>
            </a:endParaRPr>
          </a:p>
        </p:txBody>
      </p:sp>
      <p:sp>
        <p:nvSpPr>
          <p:cNvPr id="57" name="Title 1">
            <a:extLst>
              <a:ext uri="{FF2B5EF4-FFF2-40B4-BE49-F238E27FC236}">
                <a16:creationId xmlns:a16="http://schemas.microsoft.com/office/drawing/2014/main" id="{8DB4455A-62D6-4030-8443-75DE12B7855D}"/>
              </a:ext>
            </a:extLst>
          </p:cNvPr>
          <p:cNvSpPr txBox="1">
            <a:spLocks/>
          </p:cNvSpPr>
          <p:nvPr/>
        </p:nvSpPr>
        <p:spPr>
          <a:xfrm>
            <a:off x="7079725" y="4680823"/>
            <a:ext cx="2463309" cy="66565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500" b="1" dirty="0">
                <a:solidFill>
                  <a:schemeClr val="tx1">
                    <a:lumMod val="95000"/>
                    <a:lumOff val="5000"/>
                  </a:schemeClr>
                </a:solidFill>
                <a:latin typeface="Arial" panose="020B0604020202020204" pitchFamily="34" charset="0"/>
                <a:cs typeface="Arial" panose="020B0604020202020204" pitchFamily="34" charset="0"/>
              </a:rPr>
              <a:t>Lost Opportunity</a:t>
            </a:r>
          </a:p>
        </p:txBody>
      </p:sp>
      <p:sp>
        <p:nvSpPr>
          <p:cNvPr id="58" name="Title 1">
            <a:extLst>
              <a:ext uri="{FF2B5EF4-FFF2-40B4-BE49-F238E27FC236}">
                <a16:creationId xmlns:a16="http://schemas.microsoft.com/office/drawing/2014/main" id="{9C30F2E1-9D3F-4690-A844-98BC4C3528A3}"/>
              </a:ext>
            </a:extLst>
          </p:cNvPr>
          <p:cNvSpPr txBox="1">
            <a:spLocks/>
          </p:cNvSpPr>
          <p:nvPr/>
        </p:nvSpPr>
        <p:spPr>
          <a:xfrm>
            <a:off x="6999655" y="5323699"/>
            <a:ext cx="2309049" cy="98320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gn="ctr">
              <a:spcAft>
                <a:spcPts val="400"/>
              </a:spcAft>
            </a:pPr>
            <a:r>
              <a:rPr lang="en-US" sz="4500" b="1" dirty="0">
                <a:solidFill>
                  <a:srgbClr val="C00000"/>
                </a:solidFill>
                <a:latin typeface="Arial" panose="020B0604020202020204" pitchFamily="34" charset="0"/>
                <a:cs typeface="Arial" panose="020B0604020202020204" pitchFamily="34" charset="0"/>
              </a:rPr>
              <a:t>$50K</a:t>
            </a:r>
            <a:endParaRPr lang="en-US" sz="4500" dirty="0">
              <a:solidFill>
                <a:schemeClr val="bg1"/>
              </a:solidFill>
              <a:latin typeface="Arial" panose="020B0604020202020204" pitchFamily="34" charset="0"/>
              <a:cs typeface="Arial" panose="020B0604020202020204" pitchFamily="34" charset="0"/>
            </a:endParaRPr>
          </a:p>
        </p:txBody>
      </p:sp>
      <p:sp>
        <p:nvSpPr>
          <p:cNvPr id="60" name="Title 1">
            <a:extLst>
              <a:ext uri="{FF2B5EF4-FFF2-40B4-BE49-F238E27FC236}">
                <a16:creationId xmlns:a16="http://schemas.microsoft.com/office/drawing/2014/main" id="{332E5C0D-E293-486E-9381-E42ECCAC8599}"/>
              </a:ext>
            </a:extLst>
          </p:cNvPr>
          <p:cNvSpPr txBox="1">
            <a:spLocks/>
          </p:cNvSpPr>
          <p:nvPr/>
        </p:nvSpPr>
        <p:spPr>
          <a:xfrm>
            <a:off x="9401429" y="2049925"/>
            <a:ext cx="2448393" cy="4343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500" b="1" dirty="0">
                <a:solidFill>
                  <a:schemeClr val="tx1">
                    <a:lumMod val="95000"/>
                    <a:lumOff val="5000"/>
                  </a:schemeClr>
                </a:solidFill>
                <a:latin typeface="Arial" panose="020B0604020202020204" pitchFamily="34" charset="0"/>
                <a:cs typeface="Arial" panose="020B0604020202020204" pitchFamily="34" charset="0"/>
              </a:rPr>
              <a:t>Annual Cost</a:t>
            </a:r>
          </a:p>
        </p:txBody>
      </p:sp>
      <p:sp>
        <p:nvSpPr>
          <p:cNvPr id="61" name="Title 1">
            <a:extLst>
              <a:ext uri="{FF2B5EF4-FFF2-40B4-BE49-F238E27FC236}">
                <a16:creationId xmlns:a16="http://schemas.microsoft.com/office/drawing/2014/main" id="{AD400D9B-17F3-4E4D-9753-EC63D207C5C6}"/>
              </a:ext>
            </a:extLst>
          </p:cNvPr>
          <p:cNvSpPr txBox="1">
            <a:spLocks/>
          </p:cNvSpPr>
          <p:nvPr/>
        </p:nvSpPr>
        <p:spPr>
          <a:xfrm>
            <a:off x="8695591" y="2542705"/>
            <a:ext cx="3581143" cy="165236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lgn="ctr">
              <a:spcAft>
                <a:spcPts val="400"/>
              </a:spcAft>
            </a:pPr>
            <a:r>
              <a:rPr lang="en-US" sz="5700" b="1" dirty="0">
                <a:solidFill>
                  <a:srgbClr val="C00000"/>
                </a:solidFill>
                <a:latin typeface="Arial" panose="020B0604020202020204" pitchFamily="34" charset="0"/>
                <a:cs typeface="Arial" panose="020B0604020202020204" pitchFamily="34" charset="0"/>
              </a:rPr>
              <a:t>$1.57</a:t>
            </a:r>
          </a:p>
          <a:p>
            <a:pPr lvl="0" algn="ctr">
              <a:spcAft>
                <a:spcPts val="400"/>
              </a:spcAft>
            </a:pPr>
            <a:r>
              <a:rPr lang="en-US" sz="5700" b="1" dirty="0">
                <a:solidFill>
                  <a:srgbClr val="C00000"/>
                </a:solidFill>
                <a:latin typeface="Arial" panose="020B0604020202020204" pitchFamily="34" charset="0"/>
                <a:cs typeface="Arial" panose="020B0604020202020204" pitchFamily="34" charset="0"/>
              </a:rPr>
              <a:t>Million</a:t>
            </a:r>
          </a:p>
        </p:txBody>
      </p:sp>
      <p:sp>
        <p:nvSpPr>
          <p:cNvPr id="62" name="Rectangle 61">
            <a:extLst>
              <a:ext uri="{FF2B5EF4-FFF2-40B4-BE49-F238E27FC236}">
                <a16:creationId xmlns:a16="http://schemas.microsoft.com/office/drawing/2014/main" id="{5ACDB96D-C471-4DE9-B42A-5B6FBAAE46D6}"/>
              </a:ext>
            </a:extLst>
          </p:cNvPr>
          <p:cNvSpPr/>
          <p:nvPr/>
        </p:nvSpPr>
        <p:spPr>
          <a:xfrm>
            <a:off x="40831" y="2354109"/>
            <a:ext cx="3849439" cy="1246495"/>
          </a:xfrm>
          <a:prstGeom prst="rect">
            <a:avLst/>
          </a:prstGeom>
        </p:spPr>
        <p:txBody>
          <a:bodyPr wrap="square">
            <a:spAutoFit/>
          </a:bodyPr>
          <a:lstStyle/>
          <a:p>
            <a:r>
              <a:rPr lang="en-US" sz="2500" b="1" dirty="0">
                <a:solidFill>
                  <a:srgbClr val="FF0000"/>
                </a:solidFill>
                <a:latin typeface="Arial" panose="020B0604020202020204" pitchFamily="34" charset="0"/>
                <a:cs typeface="Arial" panose="020B0604020202020204" pitchFamily="34" charset="0"/>
              </a:rPr>
              <a:t>150</a:t>
            </a:r>
            <a:r>
              <a:rPr lang="en-US" sz="2500" b="1" dirty="0">
                <a:solidFill>
                  <a:srgbClr val="000000"/>
                </a:solidFill>
                <a:latin typeface="Arial" panose="020B0604020202020204" pitchFamily="34" charset="0"/>
                <a:cs typeface="Arial" panose="020B0604020202020204" pitchFamily="34" charset="0"/>
              </a:rPr>
              <a:t> Person Company</a:t>
            </a:r>
          </a:p>
          <a:p>
            <a:pPr algn="ctr"/>
            <a:r>
              <a:rPr lang="en-US" sz="2500" b="1" dirty="0">
                <a:solidFill>
                  <a:srgbClr val="000000"/>
                </a:solidFill>
                <a:latin typeface="Arial" panose="020B0604020202020204" pitchFamily="34" charset="0"/>
                <a:cs typeface="Arial" panose="020B0604020202020204" pitchFamily="34" charset="0"/>
              </a:rPr>
              <a:t>With</a:t>
            </a:r>
          </a:p>
          <a:p>
            <a:r>
              <a:rPr lang="en-US" sz="2500" b="1" dirty="0">
                <a:solidFill>
                  <a:srgbClr val="FF0000"/>
                </a:solidFill>
                <a:latin typeface="Arial" panose="020B0604020202020204" pitchFamily="34" charset="0"/>
                <a:cs typeface="Arial" panose="020B0604020202020204" pitchFamily="34" charset="0"/>
              </a:rPr>
              <a:t>11%</a:t>
            </a:r>
            <a:r>
              <a:rPr lang="en-US" sz="2500" b="1" dirty="0">
                <a:solidFill>
                  <a:srgbClr val="000000"/>
                </a:solidFill>
                <a:latin typeface="Arial" panose="020B0604020202020204" pitchFamily="34" charset="0"/>
                <a:cs typeface="Arial" panose="020B0604020202020204" pitchFamily="34" charset="0"/>
              </a:rPr>
              <a:t> Annual Turnover</a:t>
            </a:r>
            <a:endParaRPr lang="en-US" sz="2500" b="1" dirty="0">
              <a:latin typeface="Arial" panose="020B0604020202020204" pitchFamily="34" charset="0"/>
              <a:cs typeface="Arial" panose="020B0604020202020204" pitchFamily="34" charset="0"/>
            </a:endParaRPr>
          </a:p>
        </p:txBody>
      </p:sp>
      <p:sp>
        <p:nvSpPr>
          <p:cNvPr id="63" name="Title 1">
            <a:extLst>
              <a:ext uri="{FF2B5EF4-FFF2-40B4-BE49-F238E27FC236}">
                <a16:creationId xmlns:a16="http://schemas.microsoft.com/office/drawing/2014/main" id="{061E3017-1E5D-4240-9A6E-6ECE098DB6DA}"/>
              </a:ext>
            </a:extLst>
          </p:cNvPr>
          <p:cNvSpPr txBox="1">
            <a:spLocks/>
          </p:cNvSpPr>
          <p:nvPr/>
        </p:nvSpPr>
        <p:spPr>
          <a:xfrm>
            <a:off x="231234" y="4067305"/>
            <a:ext cx="1715103" cy="4343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500" b="1" dirty="0">
                <a:solidFill>
                  <a:srgbClr val="C00000"/>
                </a:solidFill>
                <a:latin typeface="Arial" panose="020B0604020202020204" pitchFamily="34" charset="0"/>
                <a:cs typeface="Arial" panose="020B0604020202020204" pitchFamily="34" charset="0"/>
              </a:rPr>
              <a:t>Costs</a:t>
            </a:r>
          </a:p>
        </p:txBody>
      </p:sp>
      <p:sp>
        <p:nvSpPr>
          <p:cNvPr id="64" name="Rectangle 63">
            <a:extLst>
              <a:ext uri="{FF2B5EF4-FFF2-40B4-BE49-F238E27FC236}">
                <a16:creationId xmlns:a16="http://schemas.microsoft.com/office/drawing/2014/main" id="{BE9A033C-B618-4986-9494-CF4FBE68FC60}"/>
              </a:ext>
            </a:extLst>
          </p:cNvPr>
          <p:cNvSpPr/>
          <p:nvPr/>
        </p:nvSpPr>
        <p:spPr>
          <a:xfrm>
            <a:off x="6585084" y="6611779"/>
            <a:ext cx="5657850" cy="246221"/>
          </a:xfrm>
          <a:prstGeom prst="rect">
            <a:avLst/>
          </a:prstGeom>
        </p:spPr>
        <p:txBody>
          <a:bodyPr wrap="square">
            <a:spAutoFit/>
          </a:bodyPr>
          <a:lstStyle/>
          <a:p>
            <a:r>
              <a:rPr lang="en-US" sz="1000" dirty="0">
                <a:solidFill>
                  <a:srgbClr val="002060"/>
                </a:solidFill>
                <a:latin typeface="Arial" panose="020B0604020202020204" pitchFamily="34" charset="0"/>
                <a:cs typeface="Arial" panose="020B0604020202020204" pitchFamily="34" charset="0"/>
              </a:rPr>
              <a:t> 1 </a:t>
            </a:r>
            <a:r>
              <a:rPr lang="en-US" sz="1000" dirty="0">
                <a:solidFill>
                  <a:srgbClr val="002060"/>
                </a:solidFill>
                <a:latin typeface="Arial" panose="020B0604020202020204" pitchFamily="34" charset="0"/>
                <a:cs typeface="Arial" panose="020B0604020202020204" pitchFamily="34" charset="0"/>
                <a:hlinkClick r:id="rId7">
                  <a:extLst>
                    <a:ext uri="{A12FA001-AC4F-418D-AE19-62706E023703}">
                      <ahyp:hlinkClr xmlns:ahyp="http://schemas.microsoft.com/office/drawing/2018/hyperlinkcolor" val="tx"/>
                    </a:ext>
                  </a:extLst>
                </a:hlinkClick>
              </a:rPr>
              <a:t>Center for American Progress |  There Are Significant Business Costs to Replacing Employees</a:t>
            </a:r>
            <a:endParaRPr lang="en-US" sz="1000" b="0" i="0" dirty="0">
              <a:solidFill>
                <a:srgbClr val="002060"/>
              </a:solidFill>
              <a:effectLst/>
              <a:latin typeface="Arial" panose="020B0604020202020204" pitchFamily="34" charset="0"/>
              <a:cs typeface="Arial" panose="020B0604020202020204" pitchFamily="34" charset="0"/>
            </a:endParaRPr>
          </a:p>
        </p:txBody>
      </p:sp>
      <p:sp>
        <p:nvSpPr>
          <p:cNvPr id="65" name="TextBox 64">
            <a:extLst>
              <a:ext uri="{FF2B5EF4-FFF2-40B4-BE49-F238E27FC236}">
                <a16:creationId xmlns:a16="http://schemas.microsoft.com/office/drawing/2014/main" id="{ADC4678D-81B6-4721-9E4E-DB5A1803714D}"/>
              </a:ext>
            </a:extLst>
          </p:cNvPr>
          <p:cNvSpPr txBox="1"/>
          <p:nvPr/>
        </p:nvSpPr>
        <p:spPr>
          <a:xfrm>
            <a:off x="97894" y="2200568"/>
            <a:ext cx="266700" cy="263096"/>
          </a:xfrm>
          <a:prstGeom prst="ellipse">
            <a:avLst/>
          </a:prstGeom>
          <a:noFill/>
          <a:ln>
            <a:noFill/>
          </a:ln>
        </p:spPr>
        <p:txBody>
          <a:bodyPr wrap="square" rtlCol="0" anchor="ctr">
            <a:noAutofit/>
          </a:bodyPr>
          <a:lstStyle/>
          <a:p>
            <a:r>
              <a:rPr lang="en-US" sz="1000" dirty="0">
                <a:solidFill>
                  <a:srgbClr val="002060"/>
                </a:solidFill>
                <a:latin typeface="Arial" panose="020B0604020202020204" pitchFamily="34" charset="0"/>
                <a:cs typeface="Arial" panose="020B0604020202020204" pitchFamily="34" charset="0"/>
              </a:rPr>
              <a:t>1</a:t>
            </a:r>
            <a:endParaRPr lang="en-US" sz="1000" dirty="0">
              <a:solidFill>
                <a:srgbClr val="002060"/>
              </a:solidFill>
            </a:endParaRPr>
          </a:p>
        </p:txBody>
      </p:sp>
    </p:spTree>
    <p:extLst>
      <p:ext uri="{BB962C8B-B14F-4D97-AF65-F5344CB8AC3E}">
        <p14:creationId xmlns:p14="http://schemas.microsoft.com/office/powerpoint/2010/main" val="604662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CE7003-683F-457A-A235-D74C36F1E507}"/>
              </a:ext>
            </a:extLst>
          </p:cNvPr>
          <p:cNvSpPr txBox="1">
            <a:spLocks/>
          </p:cNvSpPr>
          <p:nvPr/>
        </p:nvSpPr>
        <p:spPr>
          <a:xfrm>
            <a:off x="1790700" y="1252647"/>
            <a:ext cx="8610600" cy="129302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000" b="1" cap="all" dirty="0"/>
              <a:t>Process Pipeline</a:t>
            </a:r>
          </a:p>
        </p:txBody>
      </p:sp>
      <p:graphicFrame>
        <p:nvGraphicFramePr>
          <p:cNvPr id="4" name="Content Placeholder 3">
            <a:extLst>
              <a:ext uri="{FF2B5EF4-FFF2-40B4-BE49-F238E27FC236}">
                <a16:creationId xmlns:a16="http://schemas.microsoft.com/office/drawing/2014/main" id="{C2CE7A20-2E36-4E39-A06A-AA41A8D285BF}"/>
              </a:ext>
            </a:extLst>
          </p:cNvPr>
          <p:cNvGraphicFramePr>
            <a:graphicFrameLocks noGrp="1"/>
          </p:cNvGraphicFramePr>
          <p:nvPr>
            <p:ph idx="1"/>
            <p:extLst>
              <p:ext uri="{D42A27DB-BD31-4B8C-83A1-F6EECF244321}">
                <p14:modId xmlns:p14="http://schemas.microsoft.com/office/powerpoint/2010/main" val="2505432948"/>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66513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47" name="Google Shape;211;p25">
            <a:extLst>
              <a:ext uri="{FF2B5EF4-FFF2-40B4-BE49-F238E27FC236}">
                <a16:creationId xmlns:a16="http://schemas.microsoft.com/office/drawing/2014/main" id="{0194BB4F-752C-4860-AE90-E14CB5EA72D5}"/>
              </a:ext>
            </a:extLst>
          </p:cNvPr>
          <p:cNvSpPr/>
          <p:nvPr/>
        </p:nvSpPr>
        <p:spPr>
          <a:xfrm rot="10800000" flipH="1">
            <a:off x="4118982" y="2000440"/>
            <a:ext cx="3273448" cy="3680748"/>
          </a:xfrm>
          <a:prstGeom prst="round2DiagRect">
            <a:avLst>
              <a:gd name="adj1" fmla="val 0"/>
              <a:gd name="adj2" fmla="val 17764"/>
            </a:avLst>
          </a:prstGeom>
          <a:solidFill>
            <a:srgbClr val="DD3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rlow"/>
              <a:ea typeface="Barlow"/>
              <a:cs typeface="Barlow"/>
              <a:sym typeface="Barlow"/>
            </a:endParaRPr>
          </a:p>
        </p:txBody>
      </p:sp>
      <p:grpSp>
        <p:nvGrpSpPr>
          <p:cNvPr id="203" name="Google Shape;203;p25"/>
          <p:cNvGrpSpPr/>
          <p:nvPr/>
        </p:nvGrpSpPr>
        <p:grpSpPr>
          <a:xfrm>
            <a:off x="10832122" y="1448975"/>
            <a:ext cx="574896" cy="551465"/>
            <a:chOff x="5241175" y="4959100"/>
            <a:chExt cx="539775" cy="517775"/>
          </a:xfrm>
          <a:solidFill>
            <a:srgbClr val="FF0000"/>
          </a:solidFill>
        </p:grpSpPr>
        <p:sp>
          <p:nvSpPr>
            <p:cNvPr id="204" name="Google Shape;204;p25"/>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grpFill/>
            <a:ln>
              <a:noFill/>
            </a:ln>
          </p:spPr>
          <p:txBody>
            <a:bodyPr spcFirstLastPara="1" wrap="square" lIns="121900" tIns="121900" rIns="121900" bIns="121900" anchor="ctr" anchorCtr="0">
              <a:noAutofit/>
            </a:bodyPr>
            <a:lstStyle/>
            <a:p>
              <a:endParaRPr sz="2400"/>
            </a:p>
          </p:txBody>
        </p:sp>
        <p:sp>
          <p:nvSpPr>
            <p:cNvPr id="205" name="Google Shape;205;p25"/>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grpFill/>
            <a:ln>
              <a:noFill/>
            </a:ln>
          </p:spPr>
          <p:txBody>
            <a:bodyPr spcFirstLastPara="1" wrap="square" lIns="121900" tIns="121900" rIns="121900" bIns="121900" anchor="ctr" anchorCtr="0">
              <a:noAutofit/>
            </a:bodyPr>
            <a:lstStyle/>
            <a:p>
              <a:endParaRPr sz="2400"/>
            </a:p>
          </p:txBody>
        </p:sp>
        <p:sp>
          <p:nvSpPr>
            <p:cNvPr id="206" name="Google Shape;206;p25"/>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grpFill/>
            <a:ln>
              <a:noFill/>
            </a:ln>
          </p:spPr>
          <p:txBody>
            <a:bodyPr spcFirstLastPara="1" wrap="square" lIns="121900" tIns="121900" rIns="121900" bIns="121900" anchor="ctr" anchorCtr="0">
              <a:noAutofit/>
            </a:bodyPr>
            <a:lstStyle/>
            <a:p>
              <a:endParaRPr sz="2400"/>
            </a:p>
          </p:txBody>
        </p:sp>
        <p:sp>
          <p:nvSpPr>
            <p:cNvPr id="207" name="Google Shape;207;p25"/>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grpFill/>
            <a:ln>
              <a:noFill/>
            </a:ln>
          </p:spPr>
          <p:txBody>
            <a:bodyPr spcFirstLastPara="1" wrap="square" lIns="121900" tIns="121900" rIns="121900" bIns="121900" anchor="ctr" anchorCtr="0">
              <a:noAutofit/>
            </a:bodyPr>
            <a:lstStyle/>
            <a:p>
              <a:endParaRPr sz="2400"/>
            </a:p>
          </p:txBody>
        </p:sp>
        <p:sp>
          <p:nvSpPr>
            <p:cNvPr id="208" name="Google Shape;208;p25"/>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grpFill/>
            <a:ln>
              <a:noFill/>
            </a:ln>
          </p:spPr>
          <p:txBody>
            <a:bodyPr spcFirstLastPara="1" wrap="square" lIns="121900" tIns="121900" rIns="121900" bIns="121900" anchor="ctr" anchorCtr="0">
              <a:noAutofit/>
            </a:bodyPr>
            <a:lstStyle/>
            <a:p>
              <a:endParaRPr sz="2400"/>
            </a:p>
          </p:txBody>
        </p:sp>
        <p:sp>
          <p:nvSpPr>
            <p:cNvPr id="209" name="Google Shape;209;p25"/>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grpFill/>
            <a:ln>
              <a:noFill/>
            </a:ln>
          </p:spPr>
          <p:txBody>
            <a:bodyPr spcFirstLastPara="1" wrap="square" lIns="121900" tIns="121900" rIns="121900" bIns="121900" anchor="ctr" anchorCtr="0">
              <a:noAutofit/>
            </a:bodyPr>
            <a:lstStyle/>
            <a:p>
              <a:endParaRPr sz="2400"/>
            </a:p>
          </p:txBody>
        </p:sp>
      </p:grpSp>
      <p:grpSp>
        <p:nvGrpSpPr>
          <p:cNvPr id="214" name="Google Shape;214;p25"/>
          <p:cNvGrpSpPr/>
          <p:nvPr/>
        </p:nvGrpSpPr>
        <p:grpSpPr>
          <a:xfrm>
            <a:off x="1531150" y="2003716"/>
            <a:ext cx="2592800" cy="3680748"/>
            <a:chOff x="1126863" y="2013875"/>
            <a:chExt cx="1944600" cy="1569600"/>
          </a:xfrm>
          <a:solidFill>
            <a:srgbClr val="00B0F0"/>
          </a:solidFill>
        </p:grpSpPr>
        <p:sp>
          <p:nvSpPr>
            <p:cNvPr id="215" name="Google Shape;215;p25"/>
            <p:cNvSpPr/>
            <p:nvPr/>
          </p:nvSpPr>
          <p:spPr>
            <a:xfrm>
              <a:off x="1126863" y="2013875"/>
              <a:ext cx="1944600" cy="1569600"/>
            </a:xfrm>
            <a:prstGeom prst="round2DiagRect">
              <a:avLst>
                <a:gd name="adj1" fmla="val 0"/>
                <a:gd name="adj2" fmla="val 17764"/>
              </a:avLst>
            </a:prstGeom>
            <a:grpFill/>
            <a:ln>
              <a:noFill/>
            </a:ln>
          </p:spPr>
          <p:txBody>
            <a:bodyPr spcFirstLastPara="1" wrap="square" lIns="121900" tIns="121900" rIns="121900" bIns="121900" anchor="ctr" anchorCtr="0">
              <a:noAutofit/>
            </a:bodyPr>
            <a:lstStyle/>
            <a:p>
              <a:endParaRPr sz="2400">
                <a:latin typeface="Barlow"/>
                <a:ea typeface="Barlow"/>
                <a:cs typeface="Barlow"/>
                <a:sym typeface="Barlow"/>
              </a:endParaRPr>
            </a:p>
          </p:txBody>
        </p:sp>
        <p:sp>
          <p:nvSpPr>
            <p:cNvPr id="216" name="Google Shape;216;p25"/>
            <p:cNvSpPr txBox="1"/>
            <p:nvPr/>
          </p:nvSpPr>
          <p:spPr>
            <a:xfrm>
              <a:off x="1204032" y="2406810"/>
              <a:ext cx="1675152" cy="580532"/>
            </a:xfrm>
            <a:prstGeom prst="rect">
              <a:avLst/>
            </a:prstGeom>
            <a:grpFill/>
            <a:ln>
              <a:noFill/>
            </a:ln>
          </p:spPr>
          <p:txBody>
            <a:bodyPr spcFirstLastPara="1" wrap="square" lIns="121900" tIns="121900" rIns="121900" bIns="121900" anchor="t" anchorCtr="0">
              <a:noAutofit/>
            </a:bodyPr>
            <a:lstStyle/>
            <a:p>
              <a:pPr algn="ctr"/>
              <a:r>
                <a:rPr lang="en-US" sz="3000" b="1" dirty="0">
                  <a:solidFill>
                    <a:schemeClr val="tx1">
                      <a:lumMod val="95000"/>
                      <a:lumOff val="5000"/>
                    </a:schemeClr>
                  </a:solidFill>
                  <a:latin typeface="Arial" panose="020B0604020202020204" pitchFamily="34" charset="0"/>
                  <a:ea typeface="Barlow"/>
                  <a:cs typeface="Arial" panose="020B0604020202020204" pitchFamily="34" charset="0"/>
                  <a:sym typeface="Barlow"/>
                </a:rPr>
                <a:t>35+</a:t>
              </a:r>
            </a:p>
            <a:p>
              <a:pPr algn="ctr"/>
              <a:r>
                <a:rPr lang="en-US" sz="2000" b="1" dirty="0">
                  <a:solidFill>
                    <a:srgbClr val="FFFFFF"/>
                  </a:solidFill>
                  <a:latin typeface="Arial" panose="020B0604020202020204" pitchFamily="34" charset="0"/>
                  <a:ea typeface="Barlow"/>
                  <a:cs typeface="Arial" panose="020B0604020202020204" pitchFamily="34" charset="0"/>
                  <a:sym typeface="Barlow"/>
                </a:rPr>
                <a:t>Feature Categories</a:t>
              </a:r>
            </a:p>
          </p:txBody>
        </p:sp>
      </p:grpSp>
      <p:grpSp>
        <p:nvGrpSpPr>
          <p:cNvPr id="218" name="Google Shape;218;p25"/>
          <p:cNvGrpSpPr/>
          <p:nvPr/>
        </p:nvGrpSpPr>
        <p:grpSpPr>
          <a:xfrm>
            <a:off x="7383666" y="2000440"/>
            <a:ext cx="3273449" cy="3680748"/>
            <a:chOff x="5606591" y="1994812"/>
            <a:chExt cx="2866634" cy="1569600"/>
          </a:xfrm>
          <a:solidFill>
            <a:srgbClr val="00B0F0"/>
          </a:solidFill>
        </p:grpSpPr>
        <p:sp>
          <p:nvSpPr>
            <p:cNvPr id="219" name="Google Shape;219;p25"/>
            <p:cNvSpPr/>
            <p:nvPr/>
          </p:nvSpPr>
          <p:spPr>
            <a:xfrm>
              <a:off x="5606591" y="1994812"/>
              <a:ext cx="2866634" cy="1569600"/>
            </a:xfrm>
            <a:prstGeom prst="round2DiagRect">
              <a:avLst>
                <a:gd name="adj1" fmla="val 0"/>
                <a:gd name="adj2" fmla="val 17764"/>
              </a:avLst>
            </a:prstGeom>
            <a:grpFill/>
            <a:ln>
              <a:noFill/>
            </a:ln>
          </p:spPr>
          <p:txBody>
            <a:bodyPr spcFirstLastPara="1" wrap="square" lIns="121900" tIns="121900" rIns="121900" bIns="121900" anchor="ctr" anchorCtr="0">
              <a:noAutofit/>
            </a:bodyPr>
            <a:lstStyle/>
            <a:p>
              <a:endParaRPr sz="2400" dirty="0">
                <a:latin typeface="Barlow"/>
                <a:ea typeface="Barlow"/>
                <a:cs typeface="Barlow"/>
                <a:sym typeface="Barlow"/>
              </a:endParaRPr>
            </a:p>
            <a:p>
              <a:endParaRPr sz="2400" dirty="0">
                <a:latin typeface="Barlow"/>
                <a:ea typeface="Barlow"/>
                <a:cs typeface="Barlow"/>
                <a:sym typeface="Barlow"/>
              </a:endParaRPr>
            </a:p>
            <a:p>
              <a:endParaRPr sz="2400" dirty="0">
                <a:latin typeface="Barlow"/>
                <a:ea typeface="Barlow"/>
                <a:cs typeface="Barlow"/>
                <a:sym typeface="Barlow"/>
              </a:endParaRPr>
            </a:p>
            <a:p>
              <a:endParaRPr sz="2400" dirty="0">
                <a:latin typeface="Barlow"/>
                <a:ea typeface="Barlow"/>
                <a:cs typeface="Barlow"/>
                <a:sym typeface="Barlow"/>
              </a:endParaRPr>
            </a:p>
          </p:txBody>
        </p:sp>
        <p:sp>
          <p:nvSpPr>
            <p:cNvPr id="220" name="Google Shape;220;p25"/>
            <p:cNvSpPr txBox="1"/>
            <p:nvPr/>
          </p:nvSpPr>
          <p:spPr>
            <a:xfrm>
              <a:off x="5767523" y="2380747"/>
              <a:ext cx="2431865" cy="685236"/>
            </a:xfrm>
            <a:prstGeom prst="rect">
              <a:avLst/>
            </a:prstGeom>
            <a:grpFill/>
            <a:ln>
              <a:noFill/>
            </a:ln>
          </p:spPr>
          <p:txBody>
            <a:bodyPr spcFirstLastPara="1" wrap="square" lIns="121900" tIns="121900" rIns="121900" bIns="121900" anchor="t" anchorCtr="0">
              <a:noAutofit/>
            </a:bodyPr>
            <a:lstStyle/>
            <a:p>
              <a:pPr algn="ctr"/>
              <a:r>
                <a:rPr lang="en-US" sz="2000" b="1" dirty="0">
                  <a:solidFill>
                    <a:srgbClr val="FFFFFF"/>
                  </a:solidFill>
                  <a:latin typeface="Arial" panose="020B0604020202020204" pitchFamily="34" charset="0"/>
                  <a:ea typeface="Barlow"/>
                  <a:cs typeface="Arial" panose="020B0604020202020204" pitchFamily="34" charset="0"/>
                  <a:sym typeface="Barlow"/>
                </a:rPr>
                <a:t>Uncovering Factors Leading To Employee Attrition</a:t>
              </a:r>
              <a:endParaRPr sz="2000" b="1" dirty="0">
                <a:solidFill>
                  <a:srgbClr val="FFFFFF"/>
                </a:solidFill>
                <a:latin typeface="Arial" panose="020B0604020202020204" pitchFamily="34" charset="0"/>
                <a:ea typeface="Barlow"/>
                <a:cs typeface="Arial" panose="020B0604020202020204" pitchFamily="34" charset="0"/>
                <a:sym typeface="Barlow"/>
              </a:endParaRPr>
            </a:p>
          </p:txBody>
        </p:sp>
      </p:grpSp>
      <p:pic>
        <p:nvPicPr>
          <p:cNvPr id="11" name="Picture 10">
            <a:extLst>
              <a:ext uri="{FF2B5EF4-FFF2-40B4-BE49-F238E27FC236}">
                <a16:creationId xmlns:a16="http://schemas.microsoft.com/office/drawing/2014/main" id="{EA7456AB-4E56-48F6-A288-17A8BD9279B2}"/>
              </a:ext>
            </a:extLst>
          </p:cNvPr>
          <p:cNvPicPr>
            <a:picLocks noChangeAspect="1"/>
          </p:cNvPicPr>
          <p:nvPr/>
        </p:nvPicPr>
        <p:blipFill>
          <a:blip r:embed="rId3"/>
          <a:stretch>
            <a:fillRect/>
          </a:stretch>
        </p:blipFill>
        <p:spPr>
          <a:xfrm>
            <a:off x="10933454" y="6213669"/>
            <a:ext cx="1253467" cy="659081"/>
          </a:xfrm>
          <a:prstGeom prst="rect">
            <a:avLst/>
          </a:prstGeom>
        </p:spPr>
      </p:pic>
      <p:sp>
        <p:nvSpPr>
          <p:cNvPr id="45" name="Google Shape;216;p25">
            <a:extLst>
              <a:ext uri="{FF2B5EF4-FFF2-40B4-BE49-F238E27FC236}">
                <a16:creationId xmlns:a16="http://schemas.microsoft.com/office/drawing/2014/main" id="{EDE7E574-30CF-4FBE-88CF-47788B54F245}"/>
              </a:ext>
            </a:extLst>
          </p:cNvPr>
          <p:cNvSpPr txBox="1"/>
          <p:nvPr/>
        </p:nvSpPr>
        <p:spPr>
          <a:xfrm>
            <a:off x="4257336" y="2658136"/>
            <a:ext cx="2883228" cy="1843716"/>
          </a:xfrm>
          <a:prstGeom prst="rect">
            <a:avLst/>
          </a:prstGeom>
          <a:solidFill>
            <a:srgbClr val="DD3CFF"/>
          </a:solidFill>
          <a:ln>
            <a:noFill/>
          </a:ln>
        </p:spPr>
        <p:txBody>
          <a:bodyPr spcFirstLastPara="1" wrap="square" lIns="121900" tIns="121900" rIns="121900" bIns="121900" anchor="t" anchorCtr="0">
            <a:noAutofit/>
          </a:bodyPr>
          <a:lstStyle/>
          <a:p>
            <a:pPr algn="ctr"/>
            <a:r>
              <a:rPr lang="en-US" sz="2000" b="1" dirty="0">
                <a:solidFill>
                  <a:schemeClr val="bg1"/>
                </a:solidFill>
                <a:latin typeface="Arial" panose="020B0604020202020204" pitchFamily="34" charset="0"/>
                <a:ea typeface="Barlow"/>
                <a:cs typeface="Arial" panose="020B0604020202020204" pitchFamily="34" charset="0"/>
                <a:sym typeface="Barlow"/>
              </a:rPr>
              <a:t>Reduced To </a:t>
            </a:r>
          </a:p>
          <a:p>
            <a:pPr algn="ctr"/>
            <a:r>
              <a:rPr lang="en-US" sz="3000" b="1" dirty="0">
                <a:solidFill>
                  <a:schemeClr val="tx1">
                    <a:lumMod val="95000"/>
                    <a:lumOff val="5000"/>
                  </a:schemeClr>
                </a:solidFill>
                <a:latin typeface="Arial" panose="020B0604020202020204" pitchFamily="34" charset="0"/>
                <a:ea typeface="Barlow"/>
                <a:cs typeface="Arial" panose="020B0604020202020204" pitchFamily="34" charset="0"/>
                <a:sym typeface="Barlow"/>
              </a:rPr>
              <a:t>20</a:t>
            </a:r>
            <a:r>
              <a:rPr lang="en-US" sz="2000" b="1" dirty="0">
                <a:solidFill>
                  <a:schemeClr val="tx1">
                    <a:lumMod val="95000"/>
                    <a:lumOff val="5000"/>
                  </a:schemeClr>
                </a:solidFill>
                <a:latin typeface="Arial" panose="020B0604020202020204" pitchFamily="34" charset="0"/>
                <a:ea typeface="Barlow"/>
                <a:cs typeface="Arial" panose="020B0604020202020204" pitchFamily="34" charset="0"/>
                <a:sym typeface="Barlow"/>
              </a:rPr>
              <a:t> </a:t>
            </a:r>
          </a:p>
          <a:p>
            <a:pPr algn="ctr"/>
            <a:r>
              <a:rPr lang="en-US" sz="2000" b="1" dirty="0">
                <a:solidFill>
                  <a:srgbClr val="FFFFFF"/>
                </a:solidFill>
                <a:latin typeface="Arial" panose="020B0604020202020204" pitchFamily="34" charset="0"/>
                <a:ea typeface="Barlow"/>
                <a:cs typeface="Arial" panose="020B0604020202020204" pitchFamily="34" charset="0"/>
                <a:sym typeface="Barlow"/>
              </a:rPr>
              <a:t>Comprehensive Interpretable Employee Categories</a:t>
            </a:r>
          </a:p>
        </p:txBody>
      </p:sp>
      <p:grpSp>
        <p:nvGrpSpPr>
          <p:cNvPr id="222" name="Google Shape;222;p25"/>
          <p:cNvGrpSpPr/>
          <p:nvPr/>
        </p:nvGrpSpPr>
        <p:grpSpPr>
          <a:xfrm>
            <a:off x="7180417" y="3432252"/>
            <a:ext cx="348761" cy="347172"/>
            <a:chOff x="4858109" y="2631368"/>
            <a:chExt cx="316442" cy="315000"/>
          </a:xfrm>
        </p:grpSpPr>
        <p:sp>
          <p:nvSpPr>
            <p:cNvPr id="223" name="Google Shape;223;p25"/>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endParaRPr sz="2400">
                <a:latin typeface="Barlow"/>
                <a:ea typeface="Barlow"/>
                <a:cs typeface="Barlow"/>
                <a:sym typeface="Barlow"/>
              </a:endParaRPr>
            </a:p>
          </p:txBody>
        </p:sp>
        <p:sp>
          <p:nvSpPr>
            <p:cNvPr id="224" name="Google Shape;224;p25"/>
            <p:cNvSpPr/>
            <p:nvPr/>
          </p:nvSpPr>
          <p:spPr>
            <a:xfrm>
              <a:off x="4858109" y="2739300"/>
              <a:ext cx="239100" cy="99000"/>
            </a:xfrm>
            <a:prstGeom prst="rightArrow">
              <a:avLst>
                <a:gd name="adj1" fmla="val 32020"/>
                <a:gd name="adj2" fmla="val 66970"/>
              </a:avLst>
            </a:prstGeom>
            <a:solidFill>
              <a:srgbClr val="FF0000"/>
            </a:solidFill>
            <a:ln>
              <a:noFill/>
            </a:ln>
          </p:spPr>
          <p:txBody>
            <a:bodyPr spcFirstLastPara="1" wrap="square" lIns="121900" tIns="121900" rIns="121900" bIns="121900" anchor="ctr" anchorCtr="0">
              <a:noAutofit/>
            </a:bodyPr>
            <a:lstStyle/>
            <a:p>
              <a:br>
                <a:rPr lang="en" sz="2400">
                  <a:latin typeface="Barlow"/>
                  <a:ea typeface="Barlow"/>
                  <a:cs typeface="Barlow"/>
                  <a:sym typeface="Barlow"/>
                </a:rPr>
              </a:br>
              <a:endParaRPr sz="2400" dirty="0">
                <a:latin typeface="Barlow"/>
                <a:ea typeface="Barlow"/>
                <a:cs typeface="Barlow"/>
                <a:sym typeface="Barlow"/>
              </a:endParaRPr>
            </a:p>
          </p:txBody>
        </p:sp>
      </p:grpSp>
      <p:sp>
        <p:nvSpPr>
          <p:cNvPr id="51" name="Google Shape;223;p25">
            <a:extLst>
              <a:ext uri="{FF2B5EF4-FFF2-40B4-BE49-F238E27FC236}">
                <a16:creationId xmlns:a16="http://schemas.microsoft.com/office/drawing/2014/main" id="{001C48CD-93E9-4784-8EB7-B46E553DF6F8}"/>
              </a:ext>
            </a:extLst>
          </p:cNvPr>
          <p:cNvSpPr/>
          <p:nvPr/>
        </p:nvSpPr>
        <p:spPr>
          <a:xfrm>
            <a:off x="3943974" y="3432252"/>
            <a:ext cx="347172" cy="347172"/>
          </a:xfrm>
          <a:prstGeom prst="ellipse">
            <a:avLst/>
          </a:prstGeom>
          <a:solidFill>
            <a:srgbClr val="FFFFFF"/>
          </a:solidFill>
          <a:ln>
            <a:noFill/>
          </a:ln>
        </p:spPr>
        <p:txBody>
          <a:bodyPr spcFirstLastPara="1" wrap="square" lIns="121900" tIns="121900" rIns="121900" bIns="121900" anchor="ctr" anchorCtr="0">
            <a:noAutofit/>
          </a:bodyPr>
          <a:lstStyle/>
          <a:p>
            <a:endParaRPr sz="2400">
              <a:latin typeface="Barlow"/>
              <a:ea typeface="Barlow"/>
              <a:cs typeface="Barlow"/>
              <a:sym typeface="Barlow"/>
            </a:endParaRPr>
          </a:p>
        </p:txBody>
      </p:sp>
      <p:sp>
        <p:nvSpPr>
          <p:cNvPr id="52" name="Google Shape;224;p25">
            <a:extLst>
              <a:ext uri="{FF2B5EF4-FFF2-40B4-BE49-F238E27FC236}">
                <a16:creationId xmlns:a16="http://schemas.microsoft.com/office/drawing/2014/main" id="{73183161-6C40-4D9D-AE53-8E7A095E18CF}"/>
              </a:ext>
            </a:extLst>
          </p:cNvPr>
          <p:cNvSpPr/>
          <p:nvPr/>
        </p:nvSpPr>
        <p:spPr>
          <a:xfrm>
            <a:off x="3942385" y="3551207"/>
            <a:ext cx="263520" cy="109111"/>
          </a:xfrm>
          <a:prstGeom prst="rightArrow">
            <a:avLst>
              <a:gd name="adj1" fmla="val 32020"/>
              <a:gd name="adj2" fmla="val 66970"/>
            </a:avLst>
          </a:prstGeom>
          <a:solidFill>
            <a:srgbClr val="FF0000"/>
          </a:solidFill>
          <a:ln>
            <a:noFill/>
          </a:ln>
        </p:spPr>
        <p:txBody>
          <a:bodyPr spcFirstLastPara="1" wrap="square" lIns="121900" tIns="121900" rIns="121900" bIns="121900" anchor="ctr" anchorCtr="0">
            <a:noAutofit/>
          </a:bodyPr>
          <a:lstStyle/>
          <a:p>
            <a:br>
              <a:rPr lang="en" sz="2400">
                <a:latin typeface="Barlow"/>
                <a:ea typeface="Barlow"/>
                <a:cs typeface="Barlow"/>
                <a:sym typeface="Barlow"/>
              </a:rPr>
            </a:br>
            <a:endParaRPr sz="2400" dirty="0">
              <a:latin typeface="Barlow"/>
              <a:ea typeface="Barlow"/>
              <a:cs typeface="Barlow"/>
              <a:sym typeface="Barlow"/>
            </a:endParaRPr>
          </a:p>
        </p:txBody>
      </p:sp>
      <p:pic>
        <p:nvPicPr>
          <p:cNvPr id="53" name="Picture 6" descr="Related image">
            <a:extLst>
              <a:ext uri="{FF2B5EF4-FFF2-40B4-BE49-F238E27FC236}">
                <a16:creationId xmlns:a16="http://schemas.microsoft.com/office/drawing/2014/main" id="{1EC4C8B7-AA9D-4FB6-A290-83AFC14336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67137" y="6163621"/>
            <a:ext cx="729343" cy="707571"/>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53">
            <a:extLst>
              <a:ext uri="{FF2B5EF4-FFF2-40B4-BE49-F238E27FC236}">
                <a16:creationId xmlns:a16="http://schemas.microsoft.com/office/drawing/2014/main" id="{28D54194-C8CD-43A6-8BBD-9E0C7F337983}"/>
              </a:ext>
            </a:extLst>
          </p:cNvPr>
          <p:cNvPicPr>
            <a:picLocks noChangeAspect="1"/>
          </p:cNvPicPr>
          <p:nvPr/>
        </p:nvPicPr>
        <p:blipFill>
          <a:blip r:embed="rId5"/>
          <a:stretch>
            <a:fillRect/>
          </a:stretch>
        </p:blipFill>
        <p:spPr>
          <a:xfrm>
            <a:off x="10107731" y="6163620"/>
            <a:ext cx="729343" cy="707572"/>
          </a:xfrm>
          <a:prstGeom prst="rect">
            <a:avLst/>
          </a:prstGeom>
        </p:spPr>
      </p:pic>
      <p:sp>
        <p:nvSpPr>
          <p:cNvPr id="12" name="Rectangle 11">
            <a:extLst>
              <a:ext uri="{FF2B5EF4-FFF2-40B4-BE49-F238E27FC236}">
                <a16:creationId xmlns:a16="http://schemas.microsoft.com/office/drawing/2014/main" id="{C6EE8A61-394E-44DA-8D17-A4060AA52FC4}"/>
              </a:ext>
            </a:extLst>
          </p:cNvPr>
          <p:cNvSpPr/>
          <p:nvPr/>
        </p:nvSpPr>
        <p:spPr>
          <a:xfrm>
            <a:off x="10174040" y="5766954"/>
            <a:ext cx="1326068" cy="369332"/>
          </a:xfrm>
          <a:prstGeom prst="rect">
            <a:avLst/>
          </a:prstGeom>
        </p:spPr>
        <p:txBody>
          <a:bodyPr wrap="none">
            <a:spAutoFit/>
          </a:bodyPr>
          <a:lstStyle/>
          <a:p>
            <a:pPr algn="ctr"/>
            <a:r>
              <a:rPr lang="en-US" dirty="0">
                <a:latin typeface="Arial" panose="020B0604020202020204" pitchFamily="34" charset="0"/>
                <a:cs typeface="Arial" panose="020B0604020202020204" pitchFamily="34" charset="0"/>
              </a:rPr>
              <a:t>Tools Used</a:t>
            </a:r>
          </a:p>
        </p:txBody>
      </p:sp>
      <p:sp>
        <p:nvSpPr>
          <p:cNvPr id="28" name="Title 1">
            <a:extLst>
              <a:ext uri="{FF2B5EF4-FFF2-40B4-BE49-F238E27FC236}">
                <a16:creationId xmlns:a16="http://schemas.microsoft.com/office/drawing/2014/main" id="{B05A6648-6560-4B99-82B2-5439192D6439}"/>
              </a:ext>
            </a:extLst>
          </p:cNvPr>
          <p:cNvSpPr txBox="1">
            <a:spLocks/>
          </p:cNvSpPr>
          <p:nvPr/>
        </p:nvSpPr>
        <p:spPr>
          <a:xfrm>
            <a:off x="283029" y="1385991"/>
            <a:ext cx="10374086" cy="55060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500" b="1" dirty="0">
                <a:latin typeface="Arial" panose="020B0604020202020204" pitchFamily="34" charset="0"/>
                <a:cs typeface="Arial" panose="020B0604020202020204" pitchFamily="34" charset="0"/>
              </a:rPr>
              <a:t>Data Collection / Cleaning – IBM Kaggle Dataset</a:t>
            </a:r>
            <a:endParaRPr lang="en-US" sz="3500" b="1" dirty="0">
              <a:solidFill>
                <a:schemeClr val="tx1">
                  <a:lumMod val="95000"/>
                  <a:lumOff val="5000"/>
                </a:schemeClr>
              </a:solidFill>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CE7003-683F-457A-A235-D74C36F1E507}"/>
              </a:ext>
            </a:extLst>
          </p:cNvPr>
          <p:cNvSpPr txBox="1">
            <a:spLocks/>
          </p:cNvSpPr>
          <p:nvPr/>
        </p:nvSpPr>
        <p:spPr>
          <a:xfrm>
            <a:off x="1790700" y="886887"/>
            <a:ext cx="8610600" cy="129302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000" b="1" cap="all" dirty="0"/>
              <a:t>Process Pipeline</a:t>
            </a:r>
          </a:p>
        </p:txBody>
      </p:sp>
      <p:graphicFrame>
        <p:nvGraphicFramePr>
          <p:cNvPr id="4" name="Content Placeholder 3">
            <a:extLst>
              <a:ext uri="{FF2B5EF4-FFF2-40B4-BE49-F238E27FC236}">
                <a16:creationId xmlns:a16="http://schemas.microsoft.com/office/drawing/2014/main" id="{C2CE7A20-2E36-4E39-A06A-AA41A8D285BF}"/>
              </a:ext>
            </a:extLst>
          </p:cNvPr>
          <p:cNvGraphicFramePr>
            <a:graphicFrameLocks noGrp="1"/>
          </p:cNvGraphicFramePr>
          <p:nvPr>
            <p:ph idx="1"/>
            <p:extLst>
              <p:ext uri="{D42A27DB-BD31-4B8C-83A1-F6EECF244321}">
                <p14:modId xmlns:p14="http://schemas.microsoft.com/office/powerpoint/2010/main" val="3692842872"/>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824168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4A86712-143C-4A95-8FCC-C916A263E6FA}"/>
              </a:ext>
            </a:extLst>
          </p:cNvPr>
          <p:cNvPicPr>
            <a:picLocks noChangeAspect="1"/>
          </p:cNvPicPr>
          <p:nvPr/>
        </p:nvPicPr>
        <p:blipFill>
          <a:blip r:embed="rId3"/>
          <a:stretch>
            <a:fillRect/>
          </a:stretch>
        </p:blipFill>
        <p:spPr>
          <a:xfrm>
            <a:off x="4208565" y="556116"/>
            <a:ext cx="4401045" cy="6301882"/>
          </a:xfrm>
          <a:prstGeom prst="rect">
            <a:avLst/>
          </a:prstGeom>
        </p:spPr>
      </p:pic>
      <p:pic>
        <p:nvPicPr>
          <p:cNvPr id="9" name="Picture 8" descr="A picture containing screenshot&#10;&#10;Description automatically generated">
            <a:extLst>
              <a:ext uri="{FF2B5EF4-FFF2-40B4-BE49-F238E27FC236}">
                <a16:creationId xmlns:a16="http://schemas.microsoft.com/office/drawing/2014/main" id="{AB4AB46A-59BF-4AEC-974B-DD55AF41D98D}"/>
              </a:ext>
            </a:extLst>
          </p:cNvPr>
          <p:cNvPicPr>
            <a:picLocks noChangeAspect="1"/>
          </p:cNvPicPr>
          <p:nvPr/>
        </p:nvPicPr>
        <p:blipFill>
          <a:blip r:embed="rId4"/>
          <a:stretch>
            <a:fillRect/>
          </a:stretch>
        </p:blipFill>
        <p:spPr>
          <a:xfrm>
            <a:off x="0" y="556115"/>
            <a:ext cx="4643252" cy="6301884"/>
          </a:xfrm>
          <a:prstGeom prst="rect">
            <a:avLst/>
          </a:prstGeom>
        </p:spPr>
      </p:pic>
      <p:sp>
        <p:nvSpPr>
          <p:cNvPr id="12" name="Title 1">
            <a:extLst>
              <a:ext uri="{FF2B5EF4-FFF2-40B4-BE49-F238E27FC236}">
                <a16:creationId xmlns:a16="http://schemas.microsoft.com/office/drawing/2014/main" id="{05160585-A9DE-4732-B89E-829AD968FB63}"/>
              </a:ext>
            </a:extLst>
          </p:cNvPr>
          <p:cNvSpPr>
            <a:spLocks noGrp="1"/>
          </p:cNvSpPr>
          <p:nvPr>
            <p:ph type="title"/>
          </p:nvPr>
        </p:nvSpPr>
        <p:spPr>
          <a:xfrm>
            <a:off x="2000229" y="308692"/>
            <a:ext cx="8185316" cy="690789"/>
          </a:xfrm>
          <a:solidFill>
            <a:schemeClr val="bg1"/>
          </a:solidFill>
          <a:ln>
            <a:solidFill>
              <a:schemeClr val="tx1">
                <a:lumMod val="85000"/>
                <a:lumOff val="15000"/>
              </a:schemeClr>
            </a:solidFill>
          </a:ln>
        </p:spPr>
        <p:txBody>
          <a:bodyPr>
            <a:noAutofit/>
          </a:bodyPr>
          <a:lstStyle/>
          <a:p>
            <a:pPr algn="ctr"/>
            <a:r>
              <a:rPr lang="en-US" sz="4000" dirty="0">
                <a:latin typeface="Arial" panose="020B0604020202020204" pitchFamily="34" charset="0"/>
                <a:cs typeface="Arial" panose="020B0604020202020204" pitchFamily="34" charset="0"/>
              </a:rPr>
              <a:t>Feature Transformation’s</a:t>
            </a:r>
          </a:p>
        </p:txBody>
      </p:sp>
      <p:sp>
        <p:nvSpPr>
          <p:cNvPr id="13" name="Title 1">
            <a:extLst>
              <a:ext uri="{FF2B5EF4-FFF2-40B4-BE49-F238E27FC236}">
                <a16:creationId xmlns:a16="http://schemas.microsoft.com/office/drawing/2014/main" id="{8DA32BDE-7331-4CF5-B69B-B009E31157B2}"/>
              </a:ext>
            </a:extLst>
          </p:cNvPr>
          <p:cNvSpPr txBox="1">
            <a:spLocks/>
          </p:cNvSpPr>
          <p:nvPr/>
        </p:nvSpPr>
        <p:spPr>
          <a:xfrm>
            <a:off x="8179091" y="1708618"/>
            <a:ext cx="4012909" cy="39968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latin typeface="Arial" panose="020B0604020202020204" pitchFamily="34" charset="0"/>
                <a:cs typeface="Arial" panose="020B0604020202020204" pitchFamily="34" charset="0"/>
              </a:rPr>
              <a:t>Normalizing Data</a:t>
            </a:r>
          </a:p>
          <a:p>
            <a:r>
              <a:rPr lang="en-US" sz="2800" dirty="0">
                <a:latin typeface="Arial" panose="020B0604020202020204" pitchFamily="34" charset="0"/>
                <a:cs typeface="Arial" panose="020B0604020202020204" pitchFamily="34" charset="0"/>
              </a:rPr>
              <a:t>   - Log Transform</a:t>
            </a:r>
          </a:p>
          <a:p>
            <a:r>
              <a:rPr lang="en-US" sz="2800" dirty="0">
                <a:latin typeface="Arial" panose="020B0604020202020204" pitchFamily="34" charset="0"/>
                <a:cs typeface="Arial" panose="020B0604020202020204" pitchFamily="34" charset="0"/>
              </a:rPr>
              <a:t>   </a:t>
            </a:r>
          </a:p>
          <a:p>
            <a:r>
              <a:rPr lang="en-US" sz="2800" dirty="0">
                <a:latin typeface="Arial" panose="020B0604020202020204" pitchFamily="34" charset="0"/>
                <a:cs typeface="Arial" panose="020B0604020202020204" pitchFamily="34" charset="0"/>
              </a:rPr>
              <a:t>One Hot Encoding</a:t>
            </a:r>
          </a:p>
          <a:p>
            <a:r>
              <a:rPr lang="en-US" sz="2800" dirty="0">
                <a:latin typeface="Arial" panose="020B0604020202020204" pitchFamily="34" charset="0"/>
                <a:cs typeface="Arial" panose="020B0604020202020204" pitchFamily="34" charset="0"/>
              </a:rPr>
              <a:t>   - Categorical Value</a:t>
            </a:r>
          </a:p>
          <a:p>
            <a:r>
              <a:rPr lang="en-US" sz="2800" dirty="0">
                <a:latin typeface="Arial" panose="020B0604020202020204" pitchFamily="34" charset="0"/>
                <a:cs typeface="Arial" panose="020B0604020202020204" pitchFamily="34" charset="0"/>
              </a:rPr>
              <a:t>     Representation</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Standardize Data</a:t>
            </a:r>
          </a:p>
          <a:p>
            <a:r>
              <a:rPr lang="en-US" sz="2800" dirty="0">
                <a:latin typeface="Arial" panose="020B0604020202020204" pitchFamily="34" charset="0"/>
                <a:cs typeface="Arial" panose="020B0604020202020204" pitchFamily="34" charset="0"/>
              </a:rPr>
              <a:t>    - Feature Scaling</a:t>
            </a:r>
          </a:p>
        </p:txBody>
      </p:sp>
    </p:spTree>
    <p:extLst>
      <p:ext uri="{BB962C8B-B14F-4D97-AF65-F5344CB8AC3E}">
        <p14:creationId xmlns:p14="http://schemas.microsoft.com/office/powerpoint/2010/main" val="3282784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23270DE6-8C60-46CE-B31D-7D52C20CE41C}"/>
              </a:ext>
            </a:extLst>
          </p:cNvPr>
          <p:cNvPicPr>
            <a:picLocks noGrp="1" noChangeAspect="1"/>
          </p:cNvPicPr>
          <p:nvPr>
            <p:ph idx="1"/>
          </p:nvPr>
        </p:nvPicPr>
        <p:blipFill>
          <a:blip r:embed="rId3"/>
          <a:stretch>
            <a:fillRect/>
          </a:stretch>
        </p:blipFill>
        <p:spPr>
          <a:xfrm>
            <a:off x="0" y="629393"/>
            <a:ext cx="6096000" cy="6228608"/>
          </a:xfrm>
        </p:spPr>
      </p:pic>
      <p:pic>
        <p:nvPicPr>
          <p:cNvPr id="9" name="Picture 8" descr="A screenshot of a cell phone&#10;&#10;Description automatically generated">
            <a:extLst>
              <a:ext uri="{FF2B5EF4-FFF2-40B4-BE49-F238E27FC236}">
                <a16:creationId xmlns:a16="http://schemas.microsoft.com/office/drawing/2014/main" id="{88587954-FEB2-402B-BD99-2B4CFC69217D}"/>
              </a:ext>
            </a:extLst>
          </p:cNvPr>
          <p:cNvPicPr>
            <a:picLocks noChangeAspect="1"/>
          </p:cNvPicPr>
          <p:nvPr/>
        </p:nvPicPr>
        <p:blipFill>
          <a:blip r:embed="rId4"/>
          <a:stretch>
            <a:fillRect/>
          </a:stretch>
        </p:blipFill>
        <p:spPr>
          <a:xfrm>
            <a:off x="6096000" y="629392"/>
            <a:ext cx="6096000" cy="6228608"/>
          </a:xfrm>
          <a:prstGeom prst="rect">
            <a:avLst/>
          </a:prstGeom>
        </p:spPr>
      </p:pic>
      <p:sp>
        <p:nvSpPr>
          <p:cNvPr id="2" name="Title 1">
            <a:extLst>
              <a:ext uri="{FF2B5EF4-FFF2-40B4-BE49-F238E27FC236}">
                <a16:creationId xmlns:a16="http://schemas.microsoft.com/office/drawing/2014/main" id="{43ED63A6-1C0F-4D26-B4C6-04ABE018BA10}"/>
              </a:ext>
            </a:extLst>
          </p:cNvPr>
          <p:cNvSpPr>
            <a:spLocks noGrp="1"/>
          </p:cNvSpPr>
          <p:nvPr>
            <p:ph type="title"/>
          </p:nvPr>
        </p:nvSpPr>
        <p:spPr>
          <a:xfrm>
            <a:off x="3554185" y="375062"/>
            <a:ext cx="5083629" cy="771896"/>
          </a:xfrm>
          <a:solidFill>
            <a:schemeClr val="bg1"/>
          </a:solidFill>
          <a:ln>
            <a:solidFill>
              <a:schemeClr val="tx1">
                <a:lumMod val="95000"/>
                <a:lumOff val="5000"/>
              </a:schemeClr>
            </a:solidFill>
          </a:ln>
        </p:spPr>
        <p:txBody>
          <a:bodyPr>
            <a:normAutofit/>
          </a:bodyPr>
          <a:lstStyle/>
          <a:p>
            <a:pPr algn="ctr"/>
            <a:r>
              <a:rPr lang="en-US" sz="4000" dirty="0">
                <a:latin typeface="Arial" panose="020B0604020202020204" pitchFamily="34" charset="0"/>
                <a:cs typeface="Arial" panose="020B0604020202020204" pitchFamily="34" charset="0"/>
              </a:rPr>
              <a:t>Class Balancing</a:t>
            </a:r>
          </a:p>
        </p:txBody>
      </p:sp>
    </p:spTree>
    <p:extLst>
      <p:ext uri="{BB962C8B-B14F-4D97-AF65-F5344CB8AC3E}">
        <p14:creationId xmlns:p14="http://schemas.microsoft.com/office/powerpoint/2010/main" val="2271536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CCE7003-683F-457A-A235-D74C36F1E507}"/>
              </a:ext>
            </a:extLst>
          </p:cNvPr>
          <p:cNvSpPr txBox="1">
            <a:spLocks/>
          </p:cNvSpPr>
          <p:nvPr/>
        </p:nvSpPr>
        <p:spPr>
          <a:xfrm>
            <a:off x="1790700" y="886887"/>
            <a:ext cx="8610600" cy="129302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sz="4000" b="1" cap="all" dirty="0"/>
              <a:t>Process Pipeline</a:t>
            </a:r>
          </a:p>
        </p:txBody>
      </p:sp>
      <p:graphicFrame>
        <p:nvGraphicFramePr>
          <p:cNvPr id="4" name="Content Placeholder 3">
            <a:extLst>
              <a:ext uri="{FF2B5EF4-FFF2-40B4-BE49-F238E27FC236}">
                <a16:creationId xmlns:a16="http://schemas.microsoft.com/office/drawing/2014/main" id="{C2CE7A20-2E36-4E39-A06A-AA41A8D285BF}"/>
              </a:ext>
            </a:extLst>
          </p:cNvPr>
          <p:cNvGraphicFramePr>
            <a:graphicFrameLocks noGrp="1"/>
          </p:cNvGraphicFramePr>
          <p:nvPr>
            <p:ph idx="1"/>
            <p:extLst>
              <p:ext uri="{D42A27DB-BD31-4B8C-83A1-F6EECF244321}">
                <p14:modId xmlns:p14="http://schemas.microsoft.com/office/powerpoint/2010/main" val="2342958616"/>
              </p:ext>
            </p:extLst>
          </p:nvPr>
        </p:nvGraphicFramePr>
        <p:xfrm>
          <a:off x="685800" y="2441051"/>
          <a:ext cx="10820400" cy="35300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02602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close up of a map&#10;&#10;Description automatically generated">
            <a:extLst>
              <a:ext uri="{FF2B5EF4-FFF2-40B4-BE49-F238E27FC236}">
                <a16:creationId xmlns:a16="http://schemas.microsoft.com/office/drawing/2014/main" id="{1E9D92F1-ECCD-4598-B54B-4E79427C1F42}"/>
              </a:ext>
            </a:extLst>
          </p:cNvPr>
          <p:cNvPicPr>
            <a:picLocks noChangeAspect="1"/>
          </p:cNvPicPr>
          <p:nvPr/>
        </p:nvPicPr>
        <p:blipFill>
          <a:blip r:embed="rId3"/>
          <a:stretch>
            <a:fillRect/>
          </a:stretch>
        </p:blipFill>
        <p:spPr>
          <a:xfrm>
            <a:off x="-276448" y="313344"/>
            <a:ext cx="8357191" cy="6459595"/>
          </a:xfrm>
          <a:prstGeom prst="rect">
            <a:avLst/>
          </a:prstGeom>
        </p:spPr>
      </p:pic>
      <p:sp>
        <p:nvSpPr>
          <p:cNvPr id="12" name="Title 1">
            <a:extLst>
              <a:ext uri="{FF2B5EF4-FFF2-40B4-BE49-F238E27FC236}">
                <a16:creationId xmlns:a16="http://schemas.microsoft.com/office/drawing/2014/main" id="{E785422A-2CCA-47AB-A7FB-16A525034812}"/>
              </a:ext>
            </a:extLst>
          </p:cNvPr>
          <p:cNvSpPr txBox="1">
            <a:spLocks/>
          </p:cNvSpPr>
          <p:nvPr/>
        </p:nvSpPr>
        <p:spPr>
          <a:xfrm>
            <a:off x="4929744" y="313344"/>
            <a:ext cx="2332512" cy="573026"/>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latin typeface="Arial" panose="020B0604020202020204" pitchFamily="34" charset="0"/>
                <a:cs typeface="Arial" panose="020B0604020202020204" pitchFamily="34" charset="0"/>
              </a:rPr>
              <a:t>Modeling</a:t>
            </a:r>
          </a:p>
        </p:txBody>
      </p:sp>
      <p:graphicFrame>
        <p:nvGraphicFramePr>
          <p:cNvPr id="13" name="Content Placeholder 5">
            <a:extLst>
              <a:ext uri="{FF2B5EF4-FFF2-40B4-BE49-F238E27FC236}">
                <a16:creationId xmlns:a16="http://schemas.microsoft.com/office/drawing/2014/main" id="{63C1B6D4-CEDE-4BE9-A819-FD843EFD1A38}"/>
              </a:ext>
            </a:extLst>
          </p:cNvPr>
          <p:cNvGraphicFramePr>
            <a:graphicFrameLocks/>
          </p:cNvGraphicFramePr>
          <p:nvPr>
            <p:extLst>
              <p:ext uri="{D42A27DB-BD31-4B8C-83A1-F6EECF244321}">
                <p14:modId xmlns:p14="http://schemas.microsoft.com/office/powerpoint/2010/main" val="1939466805"/>
              </p:ext>
            </p:extLst>
          </p:nvPr>
        </p:nvGraphicFramePr>
        <p:xfrm>
          <a:off x="7402031" y="1788441"/>
          <a:ext cx="4570229" cy="3281117"/>
        </p:xfrm>
        <a:graphic>
          <a:graphicData uri="http://schemas.openxmlformats.org/drawingml/2006/table">
            <a:tbl>
              <a:tblPr firstRow="1" bandRow="1">
                <a:tableStyleId>{3B4B98B0-60AC-42C2-AFA5-B58CD77FA1E5}</a:tableStyleId>
              </a:tblPr>
              <a:tblGrid>
                <a:gridCol w="2550043">
                  <a:extLst>
                    <a:ext uri="{9D8B030D-6E8A-4147-A177-3AD203B41FA5}">
                      <a16:colId xmlns:a16="http://schemas.microsoft.com/office/drawing/2014/main" val="20000"/>
                    </a:ext>
                  </a:extLst>
                </a:gridCol>
                <a:gridCol w="1073888">
                  <a:extLst>
                    <a:ext uri="{9D8B030D-6E8A-4147-A177-3AD203B41FA5}">
                      <a16:colId xmlns:a16="http://schemas.microsoft.com/office/drawing/2014/main" val="20001"/>
                    </a:ext>
                  </a:extLst>
                </a:gridCol>
                <a:gridCol w="946298">
                  <a:extLst>
                    <a:ext uri="{9D8B030D-6E8A-4147-A177-3AD203B41FA5}">
                      <a16:colId xmlns:a16="http://schemas.microsoft.com/office/drawing/2014/main" val="20002"/>
                    </a:ext>
                  </a:extLst>
                </a:gridCol>
              </a:tblGrid>
              <a:tr h="419832">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Model</a:t>
                      </a:r>
                      <a:endParaRPr kumimoji="0" lang="en-US" sz="1800" b="1" i="0" u="none" strike="noStrike" cap="none" normalizeH="0" baseline="0" dirty="0">
                        <a:ln>
                          <a:noFill/>
                        </a:ln>
                        <a:solidFill>
                          <a:srgbClr val="000000"/>
                        </a:solidFill>
                        <a:effectLst/>
                        <a:latin typeface="+mn-lt"/>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Precision</a:t>
                      </a:r>
                      <a:endParaRPr kumimoji="0" lang="en-US" sz="1800" b="1" i="0" u="none" strike="noStrike" cap="none" normalizeH="0" baseline="0" dirty="0">
                        <a:ln>
                          <a:noFill/>
                        </a:ln>
                        <a:solidFill>
                          <a:srgbClr val="000000"/>
                        </a:solidFill>
                        <a:effectLst/>
                        <a:latin typeface="+mn-lt"/>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Recall</a:t>
                      </a:r>
                      <a:endParaRPr kumimoji="0" lang="en-US" sz="1800" b="1" i="0" u="none" strike="noStrike" cap="none" normalizeH="0" baseline="0" dirty="0">
                        <a:ln>
                          <a:noFill/>
                        </a:ln>
                        <a:solidFill>
                          <a:srgbClr val="000000"/>
                        </a:solidFill>
                        <a:effectLst/>
                        <a:latin typeface="+mn-lt"/>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572257">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Random Forest</a:t>
                      </a:r>
                      <a:endParaRPr kumimoji="0" lang="en-US" sz="1800" b="0" i="0" u="none" strike="noStrike" cap="none" normalizeH="0" baseline="0" dirty="0">
                        <a:ln>
                          <a:noFill/>
                        </a:ln>
                        <a:solidFill>
                          <a:srgbClr val="000000"/>
                        </a:solidFill>
                        <a:effectLst/>
                        <a:latin typeface="+mn-lt"/>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0.56</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0.75</a:t>
                      </a:r>
                      <a:endParaRPr kumimoji="0" lang="en-US" sz="1800" b="0" i="0" u="none" strike="noStrike" cap="none" normalizeH="0" baseline="0" dirty="0">
                        <a:ln>
                          <a:noFill/>
                        </a:ln>
                        <a:solidFill>
                          <a:srgbClr val="000000"/>
                        </a:solidFill>
                        <a:effectLst/>
                        <a:latin typeface="+mn-lt"/>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72257">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Gradient Boosting Trees</a:t>
                      </a:r>
                      <a:endParaRPr kumimoji="0" lang="en-US" sz="1800" b="0" i="0" u="none" strike="noStrike" cap="none" normalizeH="0" baseline="0" dirty="0">
                        <a:ln>
                          <a:noFill/>
                        </a:ln>
                        <a:solidFill>
                          <a:srgbClr val="000000"/>
                        </a:solidFill>
                        <a:effectLst/>
                        <a:latin typeface="+mn-lt"/>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0.52</a:t>
                      </a:r>
                      <a:endParaRPr kumimoji="0" lang="en-US" sz="1800" b="0" i="0" u="none" strike="noStrike" cap="none" normalizeH="0" baseline="0" dirty="0">
                        <a:ln>
                          <a:noFill/>
                        </a:ln>
                        <a:solidFill>
                          <a:srgbClr val="000000"/>
                        </a:solidFill>
                        <a:effectLst/>
                        <a:latin typeface="+mn-lt"/>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0.62</a:t>
                      </a:r>
                      <a:endParaRPr kumimoji="0" lang="en-US" sz="1800" b="0" i="0" u="none" strike="noStrike" cap="none" normalizeH="0" baseline="0" dirty="0">
                        <a:ln>
                          <a:noFill/>
                        </a:ln>
                        <a:solidFill>
                          <a:srgbClr val="000000"/>
                        </a:solidFill>
                        <a:effectLst/>
                        <a:latin typeface="+mn-lt"/>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72257">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Logistic Regression</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0.36</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0.81</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72257">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Support Vector Machine</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0.57</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0.51</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572257">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K-Nearest Neighbor</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b="0" i="0" u="none" strike="noStrike" cap="none" normalizeH="0" baseline="0" dirty="0">
                          <a:ln>
                            <a:noFill/>
                          </a:ln>
                          <a:solidFill>
                            <a:srgbClr val="000000"/>
                          </a:solidFill>
                          <a:effectLst/>
                          <a:latin typeface="+mn-lt"/>
                        </a:rPr>
                        <a:t>0.31</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lvl1pPr>
                        <a:spcBef>
                          <a:spcPct val="20000"/>
                        </a:spcBef>
                        <a:buClr>
                          <a:schemeClr val="tx1"/>
                        </a:buClr>
                        <a:defRPr sz="2400">
                          <a:solidFill>
                            <a:srgbClr val="000000"/>
                          </a:solidFill>
                          <a:latin typeface="Garamond" panose="02020404030301010803" pitchFamily="18" charset="0"/>
                        </a:defRPr>
                      </a:lvl1pPr>
                      <a:lvl2pPr>
                        <a:spcBef>
                          <a:spcPct val="20000"/>
                        </a:spcBef>
                        <a:buClr>
                          <a:schemeClr val="tx1"/>
                        </a:buClr>
                        <a:defRPr sz="2200">
                          <a:solidFill>
                            <a:srgbClr val="000000"/>
                          </a:solidFill>
                          <a:latin typeface="Garamond" panose="02020404030301010803" pitchFamily="18" charset="0"/>
                        </a:defRPr>
                      </a:lvl2pPr>
                      <a:lvl3pPr>
                        <a:spcBef>
                          <a:spcPct val="20000"/>
                        </a:spcBef>
                        <a:buClr>
                          <a:schemeClr val="tx1"/>
                        </a:buClr>
                        <a:defRPr sz="2000">
                          <a:solidFill>
                            <a:srgbClr val="000000"/>
                          </a:solidFill>
                          <a:latin typeface="Garamond" panose="02020404030301010803" pitchFamily="18" charset="0"/>
                        </a:defRPr>
                      </a:lvl3pPr>
                      <a:lvl4pPr>
                        <a:spcBef>
                          <a:spcPct val="20000"/>
                        </a:spcBef>
                        <a:buClr>
                          <a:schemeClr val="tx1"/>
                        </a:buClr>
                        <a:defRPr>
                          <a:solidFill>
                            <a:srgbClr val="000000"/>
                          </a:solidFill>
                          <a:latin typeface="Garamond" panose="02020404030301010803" pitchFamily="18" charset="0"/>
                        </a:defRPr>
                      </a:lvl4pPr>
                      <a:lvl5pPr>
                        <a:spcBef>
                          <a:spcPct val="20000"/>
                        </a:spcBef>
                        <a:buClr>
                          <a:schemeClr val="tx1"/>
                        </a:buClr>
                        <a:defRPr>
                          <a:solidFill>
                            <a:srgbClr val="000000"/>
                          </a:solidFill>
                          <a:latin typeface="Garamond" panose="02020404030301010803" pitchFamily="18" charset="0"/>
                        </a:defRPr>
                      </a:lvl5pPr>
                      <a:lvl6pPr fontAlgn="base">
                        <a:spcBef>
                          <a:spcPct val="20000"/>
                        </a:spcBef>
                        <a:spcAft>
                          <a:spcPct val="0"/>
                        </a:spcAft>
                        <a:buClr>
                          <a:schemeClr val="tx1"/>
                        </a:buClr>
                        <a:defRPr>
                          <a:solidFill>
                            <a:srgbClr val="000000"/>
                          </a:solidFill>
                          <a:latin typeface="Garamond" panose="02020404030301010803" pitchFamily="18" charset="0"/>
                        </a:defRPr>
                      </a:lvl6pPr>
                      <a:lvl7pPr fontAlgn="base">
                        <a:spcBef>
                          <a:spcPct val="20000"/>
                        </a:spcBef>
                        <a:spcAft>
                          <a:spcPct val="0"/>
                        </a:spcAft>
                        <a:buClr>
                          <a:schemeClr val="tx1"/>
                        </a:buClr>
                        <a:defRPr>
                          <a:solidFill>
                            <a:srgbClr val="000000"/>
                          </a:solidFill>
                          <a:latin typeface="Garamond" panose="02020404030301010803" pitchFamily="18" charset="0"/>
                        </a:defRPr>
                      </a:lvl7pPr>
                      <a:lvl8pPr fontAlgn="base">
                        <a:spcBef>
                          <a:spcPct val="20000"/>
                        </a:spcBef>
                        <a:spcAft>
                          <a:spcPct val="0"/>
                        </a:spcAft>
                        <a:buClr>
                          <a:schemeClr val="tx1"/>
                        </a:buClr>
                        <a:defRPr>
                          <a:solidFill>
                            <a:srgbClr val="000000"/>
                          </a:solidFill>
                          <a:latin typeface="Garamond" panose="02020404030301010803" pitchFamily="18" charset="0"/>
                        </a:defRPr>
                      </a:lvl8pPr>
                      <a:lvl9pPr fontAlgn="base">
                        <a:spcBef>
                          <a:spcPct val="20000"/>
                        </a:spcBef>
                        <a:spcAft>
                          <a:spcPct val="0"/>
                        </a:spcAft>
                        <a:buClr>
                          <a:schemeClr val="tx1"/>
                        </a:buClr>
                        <a:defRPr>
                          <a:solidFill>
                            <a:srgbClr val="000000"/>
                          </a:solidFill>
                          <a:latin typeface="Garamond" panose="02020404030301010803" pitchFamily="18" charset="0"/>
                        </a:defRPr>
                      </a:lvl9pPr>
                    </a:lstStyle>
                    <a:p>
                      <a:pPr marL="0" marR="0" lvl="0" indent="0" algn="ctr" defTabSz="914400" rtl="0" eaLnBrk="1" fontAlgn="base" latinLnBrk="0" hangingPunct="1">
                        <a:lnSpc>
                          <a:spcPct val="100000"/>
                        </a:lnSpc>
                        <a:spcBef>
                          <a:spcPct val="20000"/>
                        </a:spcBef>
                        <a:spcAft>
                          <a:spcPct val="0"/>
                        </a:spcAft>
                        <a:buClr>
                          <a:schemeClr val="tx1"/>
                        </a:buClr>
                        <a:buSzTx/>
                        <a:buFontTx/>
                        <a:buNone/>
                        <a:tabLst/>
                      </a:pPr>
                      <a:r>
                        <a:rPr kumimoji="0" lang="en-US" sz="1800" u="none" strike="noStrike" cap="none" normalizeH="0" baseline="0" dirty="0">
                          <a:ln>
                            <a:noFill/>
                          </a:ln>
                          <a:effectLst/>
                          <a:latin typeface="+mn-lt"/>
                        </a:rPr>
                        <a:t>0.23</a:t>
                      </a:r>
                      <a:endParaRPr kumimoji="0" lang="en-US" sz="1800" b="0" i="0" u="none" strike="noStrike" cap="none" normalizeH="0" baseline="0" dirty="0">
                        <a:ln>
                          <a:noFill/>
                        </a:ln>
                        <a:solidFill>
                          <a:srgbClr val="000000"/>
                        </a:solidFill>
                        <a:effectLst/>
                        <a:latin typeface="+mn-lt"/>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bl>
          </a:graphicData>
        </a:graphic>
      </p:graphicFrame>
      <p:sp>
        <p:nvSpPr>
          <p:cNvPr id="14" name="Rectangle 13">
            <a:extLst>
              <a:ext uri="{FF2B5EF4-FFF2-40B4-BE49-F238E27FC236}">
                <a16:creationId xmlns:a16="http://schemas.microsoft.com/office/drawing/2014/main" id="{1A1A658C-A459-44CE-81BD-B85542FFBFBE}"/>
              </a:ext>
            </a:extLst>
          </p:cNvPr>
          <p:cNvSpPr/>
          <p:nvPr/>
        </p:nvSpPr>
        <p:spPr>
          <a:xfrm>
            <a:off x="7402030" y="2216143"/>
            <a:ext cx="4570229" cy="5700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E1E5A25C-ED12-43D2-B5B4-37DF36A03510}"/>
              </a:ext>
            </a:extLst>
          </p:cNvPr>
          <p:cNvCxnSpPr>
            <a:cxnSpLocks/>
          </p:cNvCxnSpPr>
          <p:nvPr/>
        </p:nvCxnSpPr>
        <p:spPr>
          <a:xfrm flipH="1" flipV="1">
            <a:off x="2219325" y="1605208"/>
            <a:ext cx="323850" cy="261692"/>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9AC2D1B-57CC-40CB-B85E-A10B123C4011}"/>
              </a:ext>
            </a:extLst>
          </p:cNvPr>
          <p:cNvSpPr txBox="1"/>
          <p:nvPr/>
        </p:nvSpPr>
        <p:spPr>
          <a:xfrm>
            <a:off x="1733550" y="1259000"/>
            <a:ext cx="676275" cy="477054"/>
          </a:xfrm>
          <a:prstGeom prst="rect">
            <a:avLst/>
          </a:prstGeom>
          <a:noFill/>
        </p:spPr>
        <p:txBody>
          <a:bodyPr wrap="square" rtlCol="0">
            <a:spAutoFit/>
          </a:bodyPr>
          <a:lstStyle/>
          <a:p>
            <a:r>
              <a:rPr lang="en-US" sz="2500" b="1" dirty="0">
                <a:latin typeface="Arial" panose="020B0604020202020204" pitchFamily="34" charset="0"/>
                <a:cs typeface="Arial" panose="020B0604020202020204" pitchFamily="34" charset="0"/>
              </a:rPr>
              <a:t>RF</a:t>
            </a:r>
          </a:p>
        </p:txBody>
      </p:sp>
      <p:cxnSp>
        <p:nvCxnSpPr>
          <p:cNvPr id="15" name="Straight Arrow Connector 14">
            <a:extLst>
              <a:ext uri="{FF2B5EF4-FFF2-40B4-BE49-F238E27FC236}">
                <a16:creationId xmlns:a16="http://schemas.microsoft.com/office/drawing/2014/main" id="{FD1F0FC7-A12F-4601-9252-E892F352864E}"/>
              </a:ext>
            </a:extLst>
          </p:cNvPr>
          <p:cNvCxnSpPr>
            <a:cxnSpLocks/>
          </p:cNvCxnSpPr>
          <p:nvPr/>
        </p:nvCxnSpPr>
        <p:spPr>
          <a:xfrm flipH="1" flipV="1">
            <a:off x="3619500" y="1349733"/>
            <a:ext cx="545583" cy="14989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483722F-AA73-4759-876B-CFD657CB30BF}"/>
              </a:ext>
            </a:extLst>
          </p:cNvPr>
          <p:cNvSpPr txBox="1"/>
          <p:nvPr/>
        </p:nvSpPr>
        <p:spPr>
          <a:xfrm>
            <a:off x="3095625" y="1111206"/>
            <a:ext cx="676275" cy="477054"/>
          </a:xfrm>
          <a:prstGeom prst="rect">
            <a:avLst/>
          </a:prstGeom>
          <a:noFill/>
        </p:spPr>
        <p:txBody>
          <a:bodyPr wrap="square" rtlCol="0">
            <a:spAutoFit/>
          </a:bodyPr>
          <a:lstStyle/>
          <a:p>
            <a:r>
              <a:rPr lang="en-US" sz="2500" b="1" dirty="0">
                <a:latin typeface="Arial" panose="020B0604020202020204" pitchFamily="34" charset="0"/>
                <a:cs typeface="Arial" panose="020B0604020202020204" pitchFamily="34" charset="0"/>
              </a:rPr>
              <a:t>LR</a:t>
            </a:r>
          </a:p>
        </p:txBody>
      </p:sp>
      <p:sp>
        <p:nvSpPr>
          <p:cNvPr id="18" name="Rectangle 17">
            <a:extLst>
              <a:ext uri="{FF2B5EF4-FFF2-40B4-BE49-F238E27FC236}">
                <a16:creationId xmlns:a16="http://schemas.microsoft.com/office/drawing/2014/main" id="{46AEB1BA-B341-4B62-9754-2BB069A04D64}"/>
              </a:ext>
            </a:extLst>
          </p:cNvPr>
          <p:cNvSpPr/>
          <p:nvPr/>
        </p:nvSpPr>
        <p:spPr>
          <a:xfrm>
            <a:off x="7402030" y="3357842"/>
            <a:ext cx="4570229" cy="5700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99155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Lst>
  </p:timing>
</p:sld>
</file>

<file path=ppt/theme/theme1.xml><?xml version="1.0" encoding="utf-8"?>
<a:theme xmlns:a="http://schemas.openxmlformats.org/drawingml/2006/main" name="Vapor Trail">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1_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1066</TotalTime>
  <Words>1054</Words>
  <Application>Microsoft Office PowerPoint</Application>
  <PresentationFormat>Widescreen</PresentationFormat>
  <Paragraphs>180</Paragraphs>
  <Slides>15</Slides>
  <Notes>14</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15</vt:i4>
      </vt:variant>
    </vt:vector>
  </HeadingPairs>
  <TitlesOfParts>
    <vt:vector size="24" baseType="lpstr">
      <vt:lpstr>Arial</vt:lpstr>
      <vt:lpstr>Arial Black</vt:lpstr>
      <vt:lpstr>Barlow</vt:lpstr>
      <vt:lpstr>Calibri</vt:lpstr>
      <vt:lpstr>Calibri Light</vt:lpstr>
      <vt:lpstr>Century Gothic</vt:lpstr>
      <vt:lpstr>Vapor Trail</vt:lpstr>
      <vt:lpstr>1_Vapor Trail</vt:lpstr>
      <vt:lpstr>Office Theme</vt:lpstr>
      <vt:lpstr>Predicting employee lTurnover</vt:lpstr>
      <vt:lpstr>PowerPoint Presentation</vt:lpstr>
      <vt:lpstr>PowerPoint Presentation</vt:lpstr>
      <vt:lpstr>PowerPoint Presentation</vt:lpstr>
      <vt:lpstr>PowerPoint Presentation</vt:lpstr>
      <vt:lpstr>Feature Transformation’s</vt:lpstr>
      <vt:lpstr>Class Balancing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l employee l turnover</dc:title>
  <dc:creator>Mohammad Bakir</dc:creator>
  <cp:lastModifiedBy>Mohammad Bakir</cp:lastModifiedBy>
  <cp:revision>24</cp:revision>
  <dcterms:created xsi:type="dcterms:W3CDTF">2019-05-10T05:42:09Z</dcterms:created>
  <dcterms:modified xsi:type="dcterms:W3CDTF">2019-05-10T23:29:05Z</dcterms:modified>
</cp:coreProperties>
</file>